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sldIdLst>
    <p:sldId id="1067" r:id="rId2"/>
    <p:sldId id="1262" r:id="rId3"/>
    <p:sldId id="1268" r:id="rId4"/>
    <p:sldId id="1265" r:id="rId5"/>
    <p:sldId id="1257" r:id="rId6"/>
    <p:sldId id="1258" r:id="rId7"/>
    <p:sldId id="1230" r:id="rId8"/>
    <p:sldId id="1231" r:id="rId9"/>
    <p:sldId id="1232" r:id="rId10"/>
    <p:sldId id="1233" r:id="rId11"/>
    <p:sldId id="1234" r:id="rId12"/>
    <p:sldId id="1235" r:id="rId13"/>
    <p:sldId id="1260" r:id="rId14"/>
    <p:sldId id="1242" r:id="rId15"/>
    <p:sldId id="1241" r:id="rId16"/>
    <p:sldId id="1243" r:id="rId17"/>
    <p:sldId id="1165" r:id="rId18"/>
    <p:sldId id="1244" r:id="rId19"/>
    <p:sldId id="1266" r:id="rId20"/>
    <p:sldId id="1259" r:id="rId21"/>
    <p:sldId id="1077" r:id="rId22"/>
    <p:sldId id="1271" r:id="rId23"/>
    <p:sldId id="1272" r:id="rId24"/>
    <p:sldId id="1269" r:id="rId25"/>
    <p:sldId id="1270" r:id="rId26"/>
    <p:sldId id="1273" r:id="rId27"/>
    <p:sldId id="1158" r:id="rId28"/>
    <p:sldId id="1251" r:id="rId29"/>
    <p:sldId id="1161" r:id="rId30"/>
    <p:sldId id="1184" r:id="rId31"/>
    <p:sldId id="1159" r:id="rId32"/>
    <p:sldId id="1252" r:id="rId33"/>
    <p:sldId id="1274" r:id="rId34"/>
    <p:sldId id="1246" r:id="rId35"/>
    <p:sldId id="1245" r:id="rId36"/>
    <p:sldId id="1248" r:id="rId37"/>
    <p:sldId id="1247" r:id="rId38"/>
    <p:sldId id="1249" r:id="rId39"/>
    <p:sldId id="1263" r:id="rId40"/>
    <p:sldId id="1276" r:id="rId41"/>
    <p:sldId id="1160" r:id="rId42"/>
    <p:sldId id="1267" r:id="rId43"/>
    <p:sldId id="1042" r:id="rId44"/>
    <p:sldId id="1239" r:id="rId45"/>
    <p:sldId id="1240" r:id="rId46"/>
    <p:sldId id="1261" r:id="rId47"/>
    <p:sldId id="853" r:id="rId48"/>
    <p:sldId id="1163" r:id="rId49"/>
    <p:sldId id="1275" r:id="rId50"/>
    <p:sldId id="1250" r:id="rId51"/>
    <p:sldId id="1190" r:id="rId52"/>
    <p:sldId id="1103" r:id="rId53"/>
    <p:sldId id="1104" r:id="rId54"/>
    <p:sldId id="1105" r:id="rId55"/>
    <p:sldId id="1256" r:id="rId56"/>
    <p:sldId id="1237" r:id="rId5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9pPr>
  </p:defaultTextStyle>
  <p:extLst>
    <p:ext uri="{521415D9-36F7-43E2-AB2F-B90AF26B5E84}">
      <p14:sectionLst xmlns:p14="http://schemas.microsoft.com/office/powerpoint/2010/main">
        <p14:section name="Default Section" id="{066542F9-6275-9B43-9FD9-B0729A69C557}">
          <p14:sldIdLst>
            <p14:sldId id="1067"/>
            <p14:sldId id="1262"/>
            <p14:sldId id="1268"/>
            <p14:sldId id="1265"/>
            <p14:sldId id="1257"/>
            <p14:sldId id="1258"/>
            <p14:sldId id="1230"/>
            <p14:sldId id="1231"/>
            <p14:sldId id="1232"/>
            <p14:sldId id="1233"/>
            <p14:sldId id="1234"/>
            <p14:sldId id="1235"/>
            <p14:sldId id="1260"/>
            <p14:sldId id="1242"/>
            <p14:sldId id="1241"/>
            <p14:sldId id="1243"/>
            <p14:sldId id="1165"/>
            <p14:sldId id="1244"/>
            <p14:sldId id="1266"/>
            <p14:sldId id="1259"/>
            <p14:sldId id="1077"/>
            <p14:sldId id="1271"/>
            <p14:sldId id="1272"/>
            <p14:sldId id="1269"/>
            <p14:sldId id="1270"/>
            <p14:sldId id="1273"/>
            <p14:sldId id="1158"/>
            <p14:sldId id="1251"/>
            <p14:sldId id="1161"/>
            <p14:sldId id="1184"/>
            <p14:sldId id="1159"/>
            <p14:sldId id="1252"/>
            <p14:sldId id="1274"/>
            <p14:sldId id="1246"/>
            <p14:sldId id="1245"/>
            <p14:sldId id="1248"/>
            <p14:sldId id="1247"/>
            <p14:sldId id="1249"/>
            <p14:sldId id="1263"/>
            <p14:sldId id="1276"/>
            <p14:sldId id="1160"/>
            <p14:sldId id="1267"/>
            <p14:sldId id="1042"/>
            <p14:sldId id="1239"/>
            <p14:sldId id="1240"/>
            <p14:sldId id="1261"/>
            <p14:sldId id="853"/>
            <p14:sldId id="1163"/>
            <p14:sldId id="1275"/>
            <p14:sldId id="1250"/>
            <p14:sldId id="1190"/>
            <p14:sldId id="1103"/>
            <p14:sldId id="1104"/>
            <p14:sldId id="1105"/>
            <p14:sldId id="1256"/>
            <p14:sldId id="12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FF1A"/>
    <a:srgbClr val="09FFE2"/>
    <a:srgbClr val="F8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EC"/>
          </a:solidFill>
        </a:fill>
      </a:tcStyle>
    </a:wholeTbl>
    <a:band2H>
      <a:tcTxStyle/>
      <a:tcStyle>
        <a:tcBdr/>
        <a:fill>
          <a:solidFill>
            <a:srgbClr val="E6EFF6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99"/>
              </a:solidFill>
              <a:prstDash val="solid"/>
              <a:round/>
            </a:ln>
          </a:top>
          <a:bottom>
            <a:ln w="25400" cap="flat">
              <a:solidFill>
                <a:srgbClr val="0033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99"/>
              </a:solidFill>
              <a:prstDash val="solid"/>
              <a:round/>
            </a:ln>
          </a:top>
          <a:bottom>
            <a:ln w="25400" cap="flat">
              <a:solidFill>
                <a:srgbClr val="0033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D"/>
          </a:solidFill>
        </a:fill>
      </a:tcStyle>
    </a:wholeTbl>
    <a:band2H>
      <a:tcTxStyle/>
      <a:tcStyle>
        <a:tcBdr/>
        <a:fill>
          <a:solidFill>
            <a:srgbClr val="E6E7E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6"/>
    <p:restoredTop sz="94632"/>
  </p:normalViewPr>
  <p:slideViewPr>
    <p:cSldViewPr snapToGrid="0" snapToObjects="1">
      <p:cViewPr varScale="1">
        <p:scale>
          <a:sx n="137" d="100"/>
          <a:sy n="137" d="100"/>
        </p:scale>
        <p:origin x="14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22.9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16600 172 16383,'-38'20'0,"7"-5"0,20-7 0,-1-5 0,-7 7 0,7-4 0,-6 5 0,6-8 0,-3 4 0,-1-5 0,1 12 0,3-9 0,-6 6 0,9-4 0,-9 4 0,10-2 0,-7-2 0,3 4 0,-3-3 0,0 1 0,3 1 0,-6-6 0,9 4 0,-13-1 0,13 1 0,-5 0 0,3 3 0,-1 1 0,-3-4 0,-1-1 0,1-7 0,0 0 0,-1 7 0,1-6 0,0 13 0,0-12 0,3 8 0,-6-3 0,5 2 0,-6-1 0,8-2 0,-7-1 0,5-1 0,-2 3 0,-3-3 0,9 4 0,-6 3 0,4-3 0,-1 6 0,0-5 0,-23 8 0,21-4 0,-17 4 0,20-5 0,9-1 0,-14 4 0,13-6 0,-11 6 0,6-1 0,1-5 0,-4 9 0,2-9 0,-5 5 0,5-5 0,-5 8 0,5-4 0,-2 2 0,4 3 0,-1-8 0,-3 4 0,2-3 0,-5 1 0,5 0 0,-5 2 0,6-5 0,-4 5 0,5-2 0,3 3 0,-3 4 0,3-6 0,-4 5 0,0-7 0,1 1 0,-1 6 0,0-9 0,-3 9 0,3-9 0,-7 5 0,7-5 0,41-2 0,-19-3 0,35-4 0,-34-4 0,0 0 0,18 0 0,-13 0 0,12 4 0,-16 0 0,-1 0 0,0 0 0,0 0 0,1-6 0,-1 4 0,0-12 0,1 13 0,-1-6 0,0 7 0,4-10 0,-6 4 0,4-5 0,-5-3 0,3 5 0,1-6 0,-4 4 0,-5 0 0,7 2 0,-8-9 0,12 9 0,-10-2 0,7 1 0,0 5 0,-6-10 0,8 3 0,-63 27 0,34-13 0,-41 26 0,42-21 0,0-2 0,-4 1 0,-1 2 0,0 1 0,2-2 0,2 0 0,-3-3 0,-1 4 0,1 3 0,0-3 0,3 3 0,-2 0 0,5-2 0,-5 5 0,5-5 0,-5 5 0,5-5 0,-5 2 0,2 0 0,0 1 0,1 0 0,0 5 0,-1-4 0,-3 6 0,3-4 0,4 0 0,5 1 0,-4-1 0,5 0 0,-15-3 0,8-4 0,-6-1 0,0 7 0,7-4 0,-7 5 0,4-2 0,-1-7 0,-3 5 0,0-1 0,-7-4 0,5 9 0,-4-6 0,13 2 0,-3 0 0,3 1 0,-6 4 0,1-4 0,-2-1 0,4-4 0,-7 4 0,4 1 0,-5 0 0,8 2 0,0-2 0,0 0 0,-1-1 0,-9 2 0,6 6 0,-19 11 0,18-6 0,-10-1 0,14-15 0,0-1 0,-2 7 0,5-4 0,-5 11 0,6-12 0,0 5 0,-6-5 0,-2-1 0,-1-2 0,-1-1 0,7 6 0,-1 0 0,1 1 0,0-1 0,0 0 0,-1-2 0,-4 2 0,4-3 0,-2 3 0,-1-3 0,2 3 0,-1-3 0,6 6 0,-6-4 0,4 4 0,-4-6 0,3 3 0,-1 1 0,-3-4 0,-1-1 0,1-4 0,3 5 0,-6 4 0,6 0 0,-7-1 0,4-4 0,-1-2 0,1 5 0,3-5 0,-6 13 0,6-12 0,-4 7 0,2-5 0,5 0 0,-2 10 0,4-9 0,-1 13 0,0-13 0,1 5 0,-8 4 0,6-4 0,-2 8 0,4-10 0,0-1 0,-5 0 0,0 1 0,1 0 0,0 2 0,2-5 0,-2 8 0,4-7 0,2 8 0,-5-7 0,5 5 0,-6-1 0,3 0 0,1 1 0,-1-1 0,-3-3 0,-4 6 0,5-6 0,0 7 0,7-7 0,-5 6 0,-4-9 0,0 5 0,1 1 0,4-6 0,-1 12 0,1-11 0,2 8 0,2 0 0,-1-4 0,0 4 0,-3-4 0,-1-5 0,4 13 0,-10-13 0,5 9 0,-6-6 0,3 3 0,5 0 0,-1 1 0,1-1 0,-1-3 0,-3 2 0,-1 1 0,-3 2 0,-1 1 0,5-3 0,3 1 0,1-4 0,0 5 0,-2-4 0,1 6 0,2-7 0,-2 2 0,-1 1 0,2 2 0,0-2 0,-1 3 0,-3-6 0,-1 7 0,1-4 0,3 1 0,0-4 0,-10 5 0,5-7 0,-6 4 0,8-6 0,0 6 0,3-1 0,-3 6 0,3-8 0,0 4 0,-3 0 0,3 1 0,-7 3 0,7-7 0,-7 2 0,4-9 0,-5 9 0,1-9 0,3 10 0,1-4 0,0 5 0,3-1 0,-3-3 0,0 2 0,2-5 0,1 12 0,2-11 0,1 8 0,-2-4 0,-8-4 0,6 4 0,-5-6 0,6 6 0,-7-4 0,10 7 0,-9-5 0,6 0 0,-5 12 0,1-13 0,-9 11 0,7-14 0,-7 0 0,9 0 0,-2 3 0,-2 1 0,4 3 0,-3-3 0,4-1 0,-1 0 0,-3-3 0,3 3 0,-2 0 0,5-2 0,-5 9 0,2-9 0,0 6 0,1-1 0,3-5 0,-3 9 0,3-9 0,-7 5 0,7-5 0,-7 5 0,7-6 0,-6 3 0,5 0 0,-15 2 0,13-1 0,-13 0 0,12-1 0,-3-2 0,0 2 0,3 0 0,1-3 0,0 7 0,-5 0 0,-6-5 0,5 6 0,0-10 0,9 5 0,-6-4 0,-2 1 0,0 3 0,-2-3 0,9 3 0,-5 0 0,5 8 0,-3-6 0,4 4 0,-3-6 0,2-2 0,-9 5 0,6-5 0,-4 2 0,-1-4 0,4 1 0,-6 0 0,7-1 0,-6 1 0,6-4 0,-4 3 0,-1 4 0,7-2 0,-14 7 0,11-12 0,-9 0 0,10 0 0,-5 0 0,4 7 0,-6-6 0,4 5 0,0-5 0,-1-1 0,1-1 0,0 1 0,0 0 0,-1 7 0,1-6 0,3 5 0,-2-2 0,5 7 0,-5-5 0,2 0 0,-3-4 0,-1-4 0,1 12 0,3-9 0,1 9 0,3-2 0,-6 3 0,1-3 0,-2-1 0,4-3 0,0 3 0,-4-2 0,-1 5 0,0-6 0,2 3 0,2 1 0,-3-1 0,-1 1 0,5-1 0,-4 0 0,7 1 0,-3 4 0,3-5 0,-6 0 0,1 0 0,-3 1 0,2 4 0,6-1 0,-3-3 0,3 6 0,0-9 0,-3 12 0,-1-11 0,0 4 0,-2-3 0,6-3 0,-3 10 0,3-5 0,-3 6 0,-1-7 0,0-1 0,-2 0 0,5-3 0,-5 7 0,2-7 0,0 6 0,1-5 0,-4 2 0,10 7 0,-9-8 0,10 8 0,-4 0 0,0-5 0,1 6 0,-4-1 0,2-6 0,-2 4 0,-7-2 0,5-9 0,-6 5 0,5 5 0,5-2 0,-2 10 0,4-12 0,-1 0 0,-10 1 0,8-4 0,-8 3 0,7 0 0,3-2 0,-3 8 0,3-4 0,0 6 0,1-7 0,-4 2 0,-5-5 0,4 2 0,-12-3 0,14 3 0,-13 8 0,11-5 0,-5 7 0,1-10 0,1 5 0,3-1 0,1-3 0,0-1 0,-1-3 0,-3 3 0,3-3 0,1 6 0,0-5 0,-1 5 0,-3-5 0,-2 12 0,1-8 0,2 5 0,3-7 0,3 0 0,-6-2 0,5 5 0,-6-6 0,4 4 0,-1-5 0,-3 4 0,0-6 0,3 5 0,-6-2 0,5 4 0,-2 3 0,4-3 0,3-1 0,-6 0 0,1-2 0,-2 2 0,1 0 0,5-3 0,-5 7 0,2-10 0,0 12 0,4-8 0,1 6 0,0 0 0,-12-7 0,2 7 0,-5-7 0,10 3 0,1-3 0,0 3 0,-1-3 0,-3 7 0,0-7 0,-1 0 0,1-5 0,0-3 0,0 14 0,-1-11 0,4 14 0,-5-12 0,4-1 0,-2 3 0,-3 4 0,8-2 0,-4 5 0,-4-9 0,5-2 0,-10 0 0,8 2 0,3 2 0,-6 1 0,6-4 0,-7 0 0,4 2 0,-7 0 0,9 6 0,-8-4 0,9 0 0,0 0 0,-5 6 0,4-8 0,-6 4 0,4-10 0,0 7 0,-1-5 0,1 11 0,0-11 0,3 8 0,-6 1 0,5-5 0,-2 8 0,3-1 0,4-3 0,0 8 0,-16-10 0,12 0 0,-15-3 0,15 2 0,0 1 0,-3 4 0,7 0 0,-7-5 0,7 7 0,-6-5 0,5 6 0,-5-7 0,5 6 0,-9-5 0,9 10 0,-5-8 0,6 1 0,0 2 0,-14 10 0,11-2 0,-37 26 0,34-28 0,-53 41 0,47-39 0,-18 9 0,-4 1 0,2-5 0,-26 35 0,12-31 0,20 7 0,-5-15 0,23-7 0,-3-3 0,5-2 0,2-3 0,-3-4 0,3 10 0,-2-5 0,5 7 0,-5-9 0,-2 0 0,4-3 0,-6 0 0,6 7 0,-3-10 0,-1 10 0,4-4 0,-5 2 0,4 2 0,-6-4 0,7 1 0,-5 0 0,4-4 0,-6 6 0,4-8 0,3 8 0,-6 1 0,9-2 0,-20 20 0,21-17 0,-14 14 0,18-18 0,-4 3 0,-3 7 0,-1-5 0,-14 21 0,10-10 0,-6 4 0,-5 15 0,5-20 0,-11 20 0,-10-10 0,-1 14 0,0-6 0,-33 14 0,45-12 0,-46 14 0,52-19 0,-32 14 0,26-22 0,-22 24 0,6-17 0,12 7 0,1-15 0,18-6 0,0-2 0,1-9 0,4-1 0,-2 0 0,9 1 0,-9 3 0,9-3 0,-9 3 0,5-7 0,-5 6 0,2-2 0,-3 4 0,6-1 0,-4 0 0,11 18 0,-8-17 0,2 16 0,0-24 0,0 7 0,0 10 0,0-10 0,-1 12 0,-2-15 0,3 3 0,1-3 0,-1 6 0,4-5 0,-3 2 0,-8-7 0,5 2 0,-8-5 0,7 6 0,0 0 0,-5-2 0,4 5 0,1-6 0,0 3 0,-1 7 0,1-4 0,0 5 0,-1-8 0,4 0 0,-6 1 0,5-1 0,-3 10 0,4-8 0,0 9 0,0-10 0,0-1 0,1 3 0,-1 2 0,0 4 0,1-1 0,-1-8 0,1 7 0,26-8 0,-10 1 0,24-8 0,-18-3 0,-3 3 0,-5 19 0,0-10 0,-2 12 0,9-16 0,-1-4 0,5-1 0,-2-3 0,-1 0 0,0 0 0,0 0 0,1 0 0,-1 0 0,0 0 0,1-3 0,-1-1 0,0 0 0,0 0 0,1 4 0,-1 0 0,0-3 0,1-8 0,-5 1 0,4-7 0,-7 8 0,7 1 0,-3-2 0,3 9 0,0-6 0,0 0 0,-3 2 0,6-6 0,-5 7 0,6-3 0,-4 3 0,0-1 0,0-5 0,1 8 0,-1-4 0,0 6 0,1-7 0,-1 5 0,0-11 0,-3 8 0,12-11 0,-13 4 0,13-1 0,-16 2 0,3 4 0,7-4 0,-8 2 0,8-2 0,-10-3 0,3 1 0,-3-2 0,7 4 0,-3 3 0,1-9 0,-2 7 0,-3-8 0,3 7 0,-2 3 0,5-7 0,-5 7 0,5-6 0,-5 2 0,2-4 0,-1-16 0,8 10 0,-9-28 0,9 22 0,-11 1 0,4 1 0,-3 16 0,-1-12 0,-2 7 0,2 3 0,4-2 0,1-2 0,0 0 0,-1 1 0,-3 4 0,6 3 0,-1 1 0,6-1 0,-8 0 0,4-3 0,0 3 0,-2-3 0,1 3 0,-3-3 0,1-1 0,4 4 0,-1 1 0,0-3 0,0 0 0,1-5 0,-1 4 0,-3 0 0,-1-1 0,0 0 0,1 5 0,0-7 0,2 5 0,-5-7 0,5 9 0,-6-7 0,7 5 0,-7-6 0,3 4 0,0 0 0,1-1 0,0 0 0,-1 1 0,-2-6 0,-1 6 0,0-6 0,7 10 0,-6-1 0,12-6 0,-11 4 0,7-1 0,-5-2 0,0 3 0,-1-5 0,0-3 0,-2 5 0,2-2 0,0 1 0,-3 5 0,3-5 0,-3 2 0,3-3 0,-2 3 0,2-3 0,6 2 0,-6-9 0,6 6 0,-5-1 0,0 6 0,3-1 0,1 0 0,-4 1 0,-1-3 0,-11-2 0,6 0 0,5 5 0,0-3 0,6 8 0,-6-5 0,-2-3 0,9 8 0,-9-8 0,2 3 0,3 3 0,-5-7 0,10 10 0,-7-5 0,5 6 0,-7-4 0,8-3 0,-13-1 0,12-3 0,-11-1 0,8 5 0,-3-4 0,1 10 0,7-12 0,-3 8 0,2-27 0,-3 19 0,5-12 0,3 16 0,-3 0 0,12-16 0,-21 15 0,15-12 0,-17 17 0,5-2 0,-2 0 0,18-22 0,-15 16 0,14-16 0,-11 20 0,-5 4 0,8-7 0,-9 7 0,0-5 0,-5 2 0,0-3 0,1 3 0,4-2 0,3 5 0,0-5 0,1 2 0,-4-4 0,-5 1 0,10-2 0,-11 1 0,11 3 0,-9 2 0,3-1 0,1 1 0,-4-5 0,4-5 0,-7-2 0,4 3 0,3 3 0,0 6 0,0-1 0,-1 0 0,-4-6 0,1 6 0,-1-7 0,1 4 0,0-1 0,-1 5 0,4-4 0,-2 0 0,5-1 0,-2-3 0,3 4 0,7-2 0,-5 1 0,4-19 0,11 10 0,-14-26 0,36 5 0,-34 8 0,38-13 0,-35 25 0,14-5 0,-3 4 0,-9-7 0,31-5 0,-23-26 0,27 7 0,-10-13 0,9 24 0,-13-8 0,-5 28 0,2-28 0,-16 33 0,10-15 0,-22 22 0,-3-1 0,17-20 0,-17 18 0,17-18 0,-11 27 0,-5-2 0,4 2 0,-9-2 0,3 3 0,2-16 0,-1 13 0,0-10 0,-1 13 0,-2-3 0,11-2 0,-4-9 0,5 3 0,-7 1 0,1 4 0,-7 2 0,13-5 0,-11 4 0,10 0 0,-8 2 0,4-1 0,-1-3 0,-3 0 0,-1 3 0,3 1 0,-4 0 0,7-1 0,-8-3 0,2 3 0,28-17 0,-23 13 0,26-13 0,-33 13 0,27-20 0,-17 9 0,40-26 0,-37 28 0,55-13 0,-31-1 0,11 9 0,1-21 0,-20 11 0,26-10 0,-7-11 0,4 4 0,-4-7 0,-15 22 0,16-16 0,-31 40 0,40-26 0,-37 24 0,36-19 0,-43 14 0,15-11 0,-22 19 0,1-4 0,-1 5 0,5-1 0,2 0 0,0-1 0,-1 1 0,-7 5 0,30-37 0,-22 29 0,44-52 0,-40 50 0,8-15 0,7-2 0,-23 12 0,29-22 0,-21 22 0,1 0 0,15-4 0,-23 12 0,39-25 0,-39 25 0,17-11 0,-22 15 0,2-7 0,-1 9 0,7-9 0,-9 9 0,3-4 0,-9 5 0,-1 1 0,9-13 0,-7 12 0,7-15 0,-5 15 0,1-3 0,0 0 0,-1-1 0,-4 1 0,10-2 0,-3 5 0,5-11 0,-4 13 0,-3-7 0,4 6 0,-4-7 0,3 1 0,0-11 0,1 11 0,1-4 0,19-16 0,-15 16 0,16-15 0,-22 24 0,-2-9 0,8 6 0,-6-20 0,3 18 0,-6-10 0,-1 15 0,1-4 0,0 1 0,-4 0 0,-1 0 0,-3-1 0,7 1 0,-6 0 0,5 3 0,-2-6 0,0 9 0,-37-2 0,-2 7 0,-36 10 0,24 4 0,-3 17 0,22-11 0,-3 7 0,6-15 0,7 0 0,-3 1 0,3-2 0,1-2 0,-6-2 0,4-3 0,0 0 0,-1 0 0,1 7 0,0-5 0,0 4 0,-1-6 0,1 0 0,0 0 0,0 0 0,-1 0 0,1 0 0,0 0 0,-1 0 0,1 0 0,0 7 0,0-5 0,-1 5 0,1-4 0,0 1 0,-1 4 0,5 3 0,-7-3 0,8 3 0,-4-3 0,-4 3 0,5-2 0,-16 7 0,16-4 0,-14 7 0,2 8 0,-10 5 0,-1-5 0,-9-2 0,13-11 0,-9 3 0,18 1 0,2-1 0,-16 13 0,-1-12 0,-3 8 0,8-12 0,-4 12 0,-1-2 0,-5 13 0,10-18 0,-1 7 0,18-13 0,-13 4 0,12-5 0,7-4 0,-13 10 0,11-8 0,-11 8 0,9-10 0,-6 4 0,2-2 0,4 4 0,-6-4 0,8-3 0,-4 4 0,-2 0 0,5 2 0,-1 2 0,-12 17 0,11-18 0,-15 19 0,15-22 0,-1 0 0,2 22 0,1-7 0,-18 7 0,12-5 0,-16-6 0,11 3 0,9-3 0,-27 17 0,23-13 0,-20 19 0,19-16 0,-5 23 0,-11-18 0,-20 18 0,5-18 0,3-3 0,12 7 0,-5 7 0,6-12 0,0 4 0,-7-6 0,28-15 0,-37 34 0,39-33 0,-13 17 0,14-23 0,2 0 0,-8 4 0,4-2 0,-6 1 0,7-6 0,1 3 0,-7 4 0,5-2 0,-9 5 0,6-6 0,1 3 0,0 0 0,0 1 0,-1-1 0,1 0 0,-6 2 0,-25 6 0,18-4 0,-16 4 0,28-8 0,1 0 0,-6 3 0,-2-1 0,0-3 0,5-1 0,-3 0 0,8-4 0,-9 7 0,7-10 0,0 7 0,-1-4 0,-5 3 0,-2 5 0,0-4 0,-16 4 0,-2 12 0,-3-9 0,-25 24 0,38-17 0,-37 18 0,24-5 0,-15-2 0,7 5 0,16-20 0,-19 18 0,32-25 0,-42 34 0,45-36 0,-29 33 0,31-32 0,-20 23 0,20-20 0,-8 8 0,10-10 0,-5-4 0,11 3 0,-10-2 0,15-1 0,-6-1 0,0 7 0,-7-7 0,-1 16 0,1-12 0,1 6 0,9-9 0,-3-1 0,-4 4 0,61-57 0,3 25 0,21-40 0,-1 38 0,2 2 0,-26-9 0,0-3 0,38-10 0,4-4 0,-13-7 0,0-2 0,8-2 0,-1-3 0,-8-2 0,0-1 0,12 8 0,-2-2 0,-21-2 0,-3-3 0,0-3 0,0 0 0,8 5 0,-2 0 0,-9-11 0,4-1 0,1 19 0,8 2 0,-4 0 0,13-16 0,-4 2 0,-2 2 0,0 0 0,0-2 0,-3-1 0,-12 4 0,1-1 0,-5 12 0,5-1 0,-4-2 0,-7 2 0,-2-1 0,0-2 0,5-7 0,1-1 0,-1 4 0,16-9 0,0 1 0,-21 10 0,0-1 0,1 5 0,21 3 0,1 3 0,-4-7 0,-4-1 0,-11 11 0,-2-1 0,4-9 0,0 0 0,-6 8 0,-2 2 0,-5-4 0,-2 4 0,28-6 0,-13-12 0,-21 27 0,15-8 0,3-5 0,8-14 0,-8 26 0,0 1 0,8-19 0,-13 15 0,17-12 0,-29-6 0,21-1 0,-21 15 0,21-12 0,-25 31 0,27-14 0,-28 17 0,23-25 0,-18 19 0,2-19 0,0 13 0,-13 5 0,7-1 0,-15 10 0,8-16 0,-7 12 0,1-30 0,-3 24 0,-3-5 0,6 5 0,-1 16 0,1-17 0,-3 13 0,-1-13 0,5 10 0,-9-5 0,4 7 0,-6 0 0,4 0 0,0-1 0,-4 1 0,3 0 0,-3-1 0,3 1 0,4-17 0,0-5 0,0 0 0,-4-13 0,-1 30 0,2-13 0,3 1 0,9-5 0,-10 0 0,5-3 0,-11 23 0,5-11 0,-1 15 0,-3-8 0,-2 9 0,-3-3 0,0-7 0,0 5 0,0-5 0,0 6 0,4 4 0,10-9 0,-4 11 0,8-11 0,-10 9 0,-1 0 0,4-2 0,1-2 0,4 4 0,-1-3 0,-3 4 0,-1 3 0,3-3 0,-4-7 0,7 4 0,-5-8 0,0 7 0,-8 3 0,-35 4 0,12 5 0,-23 3 0,27 0 0,-1 0 0,1 0 0,0 0 0,-1 0 0,1 0 0,0 0 0,0 0 0,-1 0 0,1 0 0,0 0 0,-1 0 0,1-3 0,0-2 0,-18 1 0,14 1 0,-14 3 0,12 0 0,-2-9 0,-18 7 0,-2-7 0,-11 9 0,17 0 0,-36-8 0,48 3 0,-59-3 0,34 4 0,-1 1 0,1-2 0,4-14 0,0-1 0,-2 3 0,-2 5 0,9-9 0,-14 9 0,-4-10 0,22 12 0,-13-3 0,30 3 0,-30-15 0,24 19 0,-8-6 0,12 12 0,10-4 0,-6 0 0,5-3 0,-6-1 0,4 4 0,0-7 0,0 10 0,-1-6 0,1 7 0,0 0 0,-1-7 0,1 6 0,-17-6 0,12 7 0,-13 0 0,18 0 0,0 0 0,-1-4 0,1 0 0,0 0 0,0 0 0,-1 4 0,1 0 0,0 0 0,0 7 0,-1-5 0,1 5 0,0-4 0,-1 1 0,1 1 0,-40-18 0,30 10 0,-47-13 0,35 16 0,0 0 0,-13 0 0,13 0 0,-18 0 0,18 0 0,-13 0 0,31 0 0,-31 0 0,30 0 0,-13-3 0,18 5 0,-40-4 0,30 5 0,-30-3 0,22-12 0,-15 9 0,-20-9 0,-1 12 0,-19 0 0,28 0 0,-27 0 0,29 0 0,-18 0 0,30 0 0,-6 0 0,12 6 0,-3 2 0,-12-1 0,18-1 0,-13-6 0,31 0 0,-31 0 0,30 0 0,-30 0 0,30 0 0,-12 0 0,-1 0 0,7 9 0,-8-4 0,-18 20 0,29-18 0,-22 7 0,29-10 0,1 0 0,0 0 0,0 6 0,-12 10 0,12-2 0,-17 11 0,22-17 0,-10-2 0,8-7 0,0 7 0,-6-4 0,9 9 0,-6-8 0,-3 1 0,5-1 0,-15-2 0,5-2 0,-18-3 0,15 4 0,-46 4 0,18-3 0,5-1 0,-4 0 0,-29 10 0,32-12 0,-2 0 0,-41 12 0,36-13 0,-2-2 0,-6 0 0,0 2 0,-3 3 0,3 0 0,-26 2 0,-4 3 0,44 1 0,-17-2 0,2 7 0,12-2 0,0-5 0,-1-2 0,1-6 0,17 0 0,-13 0 0,13 0 0,0 0 0,-13 12 0,30-9 0,-30 15 0,31-13 0,-31 2 0,30-4 0,-13-3 0,18 0 0,0 0 0,0 0 0,-1 0 0,1 0 0,0 0 0,-1 0 0,-16 0 0,-5 0 0,-18 0 0,1 0 0,0 0 0,17 0 0,-3 0 0,23 0 0,-22 0 0,19 0 0,-12 0 0,16 0 0,1-3 0,0-1 0,-18-1 0,14 2 0,-14 3 0,18 0 0,-1 0 0,-16 0 0,12 0 0,-30 0 0,30 0 0,-30 0 0,31 0 0,-14 0 0,18 0 0,0 0 0,-1 0 0,1 0 0,0 0 0,-1 0 0,1 0 0,0 0 0,0 0 0,-1-3 0,1-2 0,0 1 0,-1 1 0,1 3 0,0 0 0,0 0 0,-1 0 0,1 0 0,0 0 0,0 0 0,-18 0 0,13 0 0,-12 0 0,-1 0 0,13 0 0,-30 0 0,31 0 0,-14 0 0,18 0 0,0 0 0,-1 0 0,1 0 0,0 0 0,-1 0 0,1 0 0,0 0 0,0 3 0,-1 1 0,1 1 0,0-2 0,-1-3 0,1 0 0,0 0 0,0 0 0,-1 0 0,1 0 0,0-3 0,-1-2 0,1 1 0,0 1 0,0 3 0,-1 0 0,1-4 0,0 0 0,0 0 0,-1 0 0,1 4 0,0 0 0,-1 0 0,-16-12 0,12 9 0,-12-9 0,-1 12 0,-4 0 0,-17 0 0,-1 0 0,18-3 0,-13-4 0,31 2 0,-14-1 0,0 6 0,14 0 0,-14 0 0,18 0 0,-1 0 0,1 0 0,0 0 0,0 0 0,-1 0 0,1 0 0,0 0 0,-1-7 0,1 6 0,0-6 0,0 7 0,-1 0 0,1 0 0,0 0 0,-1 0 0,1 0 0,0 0 0,0 0 0,-4-7 0,-3 5 0,1-4 0,0 6 0,-12 0 0,14 0 0,-14 0 0,0 0 0,-4 0 0,0-4 0,-13-3 0,13 2 0,0-1 0,5 6 0,17 0 0,-1-3 0,1-1 0,0-1 0,-1 2 0,1 3 0,0 0 0,0 0 0,-1 0 0,1-3 0,0-2 0,-1 1 0,1 1 0,0 3 0,0 0 0,-1 0 0,1 0 0,0 0 0,-1-4 0,1 0 0,0 0 0,0 0 0,-1 4 0,1 0 0,0-3 0,0-1 0,-1 0 0,1 0 0,-18 4 0,14 0 0,-31 0 0,33 4 0,-21-8 0,25 6 0,-8-6 0,-1 0 0,-1-2 0,0 1 0,-16 1 0,20 4 0,-31 0 0,30 0 0,-30-12 0,13 9 0,-17-10 0,-1 13 0,-10-7 0,-10-1 0,5-7 0,-3-6 0,36 9 0,-2-1 0,-6 9 0,16 4 0,-14-3 0,27-1 0,1-1 0,-18 2 0,14 3 0,-16-13 0,13 5 0,-3-6 0,2 10 0,2-3 0,6 5 0,-1-4 0,1 6 0,0 0 0,-18 0 0,14 0 0,-14 0 0,11-4 0,5 0 0,-5 0 0,7 0 0,-1 4 0,1 0 0,0 0 0,-1 0 0,1 0 0,0 0 0,0 0 0,-1 0 0,1 0 0,0-6 0,-1 4 0,1-5 0,0 7 0,0 0 0,-1 0 0,1 0 0,-6 0 0,-2 0 0,0 0 0,-16 0 0,2 0 0,0 0 0,-13 0 0,2 0 0,-21 0 0,1 0 0,23 4 0,-15 3 0,41-1 0,-25 1 0,29-7 0,-1 0 0,1 0 0,0 0 0,0 0 0,-1 0 0,1 0 0,0 0 0,-18 0 0,-4 0 0,0 0 0,-13 0 0,30 0 0,-36 0 0,34 0 0,-35 0 0,38 0 0,-31 0 0,30 0 0,-30 0 0,31 0 0,-31 0 0,24 0 0,-15 0 0,1 0 0,14 0 0,-6 0 0,16 0 0,1 3 0,0 1 0,-1 1 0,1-2 0,0-3 0,0 0 0,-1 0 0,1 0 0,0 0 0,-7 7 0,5-6 0,-5 6 0,6-7 0,1 0 0,0 0 0,0 0 0,-1 0 0,1 7 0,0-5 0,-1 5 0,1-4 0,0 1 0,0 0 0,-1 0 0,1-4 0,0 0 0,-1 0 0,1 7 0,-17-6 0,12 6 0,-9-4 0,18 2 0,0-1 0,-8-1 0,2-3 0,-5 0 0,7 0 0,3 4 0,-6 0 0,5 0 0,-6 6 0,4-8 0,0 5 0,0-7 0,-1 3 0,1 2 0,0-1 0,-1-1 0,-8 5 0,6-6 0,-7 6 0,10-8 0,-7 4 0,-1 1 0,-17 13 0,14-11 0,-7 5 0,18-12 0,0 0 0,0 0 0,-1 0 0,1 0 0,0 7 0,0-5 0,-1 5 0,1-1 0,0-4 0,-1 5 0,1-7 0,0 0 0,0 0 0,-1 0 0,1 0 0,0 3 0,-18 4 0,7 2 0,-5 2 0,5-6 0,-16-2 0,13 4 0,-15-5 0,29 5 0,3-4 0,-6 1 0,6 1 0,-7-2 0,4-3 0,-1 0 0,1 0 0,0 7 0,-1-6 0,1 6 0,0-7 0,0 0 0,-1 0 0,1 7 0,0-2 0,0 6 0,3-3 0,-6-1 0,8 1 0,-7 3 0,8-2 0,-5-2 0,-5 3 0,5-4 0,0 8 0,0-6 0,9 3 0,-17-3 0,10-4 0,-7 3 0,4-3 0,3 4 0,-3 3 0,0 1 0,-1 0 0,1-1 0,7 0 0,-2 1 0,5 6 0,-10-8 0,7 3 0,0-2 0,5 6 0,3 2 0,-4 0 0,0-4 0,0 0 0,0 1 0,4-1 0,0 0 0,0 40 0,0-12 0,-3 16 0,-6 13 0,4-46 0,-3 57 0,0-54 0,1 22 0,-6-31 0,8 18 0,2-4 0,3 3 0,0-5 0,0-17 0,-4-6 0,10 11 0,-1-9 0,7 11 0,-1-11 0,-3 1 0,-1 2 0,4 2 0,1 4 0,4-2 0,-1-6 0,0-4 0,-3-1 0,2 7 0,-5 0 0,2 8 0,-3-10 0,-1-1 0,8 3 0,4-4 0,-6 8 0,0-5 0,-10-1 0,2 6 0,2-5 0,1 2 0,6 3 0,-1-9 0,2 5 0,-4-2 0,-3-1 0,1 11 0,-2-9 0,-1 8 0,9 0 0,-9-3 0,11 7 0,-10-10 0,1 0 0,3 1 0,-2-1 0,-2 0 0,-3 1 0,-4-1 0,0 0 0,0 0 0,6 1 0,6-1 0,1 0 0,1-3 0,-6-1 0,3 0 0,-2 5 0,2-4 0,-7 6 0,9-6 0,-7 3 0,9-3 0,-4 3 0,1-7 0,3 6 0,-3-2 0,9 5 0,-8-1 0,5 1 0,-7-5 0,0 3 0,7-6 0,-3 12 0,5-13 0,-7 8 0,3-8 0,1 10 0,-5-5 0,1 8 0,-2-13 0,-3 3 0,7 0 0,-3 1 0,0 0 0,-1-1 0,3-3 0,-1-4 0,6 6 0,-8-5 0,4 10 0,-7-3 0,7-1 0,-7 0 0,3 7 0,0-4 0,-2 8 0,2-7 0,0 0 0,1 1 0,3-1 0,0 0 0,1 1 0,-1-1 0,0-3 0,0-1 0,-3 0 0,9 3 0,-8 1 0,9 2 0,-7-1 0,2 5 0,-4-7 0,-1 6 0,-4-8 0,3 3 0,-2 1 0,5-1 0,-2 0 0,0 1 0,-5-1 0,0-3 0,1 2 0,10-4 0,-1 4 0,1-4 0,-7 1 0,0 0 0,1 1 0,-4 3 0,3 0 0,-7 0 0,3-3 0,4 3 0,-2 0 0,2-2 0,0 1 0,-3-3 0,4 1 0,-1 3 0,22 22 0,-12-16 0,15 12 0,-20-22 0,-1 0 0,0 1 0,0 3 0,1 1 0,-1-1 0,2 6 0,-1-7 0,1 3 0,-2-13 0,-3 3 0,-1 8 0,0-5 0,-2 8 0,2-4 0,-4-5 0,4 9 0,-2-9 0,5 8 0,-2-4 0,0 6 0,-1-7 0,6 0 0,-7-4 0,11 4 0,-12-4 0,2 6 0,-4-2 0,8 7 0,-3-3 0,7-1 0,-4 0 0,-3-3 0,-4 3 0,0 6 0,-1-7 0,6 7 0,3-10 0,5 7 0,-8-6 0,8-3 0,-12-2 0,3 7 0,-1-4 0,2 11 0,-2-9 0,1-1 0,-1 0 0,0 1 0,1-1 0,-1 1 0,0-1 0,1-3 0,4 6 0,-1-1 0,0 6 0,0-7 0,-3-1 0,6 0 0,-5 1 0,6 3 0,-8 0 0,0 0 0,0 1 0,1-1 0,0 0 0,-1 1 0,0-5 0,1 7 0,3-8 0,-3 4 0,-1-3 0,0 1 0,1 0 0,10 0 0,6 10 0,14-7 0,10 26 0,-8-21 0,23 25 0,-38-25 0,36 32 0,-44-32 0,37 39 0,-37-39 0,33 22 0,-35-25 0,14 3 0,-18-4 0,0-1 0,1-3 0,-4-1 0,2 0 0,-5 1 0,5 0 0,-6-1 0,7 0 0,-7 1 0,7 3 0,-7 0 0,3-3 0,0-1 0,1-3 0,4 6 0,-1-5 0,2 16 0,-1-15 0,-3 7 0,-1-10 0,-1 4 0,0 5 0,5 0 0,-1-1 0,0-7 0,7 0 0,-9-1 0,8 6 0,-9-1 0,0-1 0,-1 0 0,0-2 0,1 5 0,3-2 0,0-4 0,0 3 0,1-4 0,-4 2 0,5 5 0,-7-5 0,4 5 0,-3-2 0,1 3 0,3-3 0,1 3 0,-5-7 0,0 3 0,1 0 0,17 6 0,-10-3 0,14 2 0,-21-9 0,17 26 0,-14-19 0,12 18 0,-16-24 0,0 0 0,1 3 0,3-3 0,0 3 0,-3 0 0,-1-2 0,0 5 0,1-2 0,0 0 0,-1 2 0,0-2 0,1 3 0,3-3 0,-3-1 0,2 0 0,-2 1 0,0 0 0,3-1 0,-4-3 0,5 3 0,-4-3 0,-1 7 0,0-3 0,1 3 0,3 0 0,0 1 0,-3-1 0,-1 0 0,-3 0 0,-1-3 0,9 9 0,-7-11 0,31 25 0,-22-23 0,25 14 0,-27-14 0,12 2 0,-14 2 0,3-2 0,-10-3 0,1 0 0,3 1 0,-2 3 0,2-3 0,0-1 0,-3 0 0,3 4 0,-3-2 0,-1 5 0,5-6 0,-1 3 0,5 0 0,-1 1 0,-3-1 0,-1-3 0,0 2 0,-3-5 0,3 5 0,-3-2 0,6 3 0,-1 1 0,3-1 0,-5 0 0,0 0 0,0 1 0,5-1 0,-1 0 0,0 1 0,1-1 0,5 2 0,-8-5 0,8 5 0,-12-9 0,2 7 0,0-4 0,-3 5 0,3-4 0,-3 5 0,-1-7 0,4 4 0,1-3 0,4 1 0,-1 3 0,0 1 0,-3-1 0,-1-3 0,0 6 0,1-6 0,3 7 0,-3-4 0,-1-3 0,-3 6 0,0-9 0,6 9 0,-1-9 0,17 16 0,-16-13 0,9 14 0,-10-8 0,-1-2 0,2 2 0,-3-6 0,-4-1 0,8 4 0,-2-2 0,5-2 0,-6-5 0,-4 9 0,5-5 0,-3 4 0,5-7 0,-1 1 0,8 5 0,-8 2 0,10 1 0,-12 0 0,15 10 0,-13-8 0,12 6 0,-14-13 0,5 6 0,5-2 0,-7 7 0,23 1 0,-21-7 0,12 5 0,-18-9 0,0-1 0,1 0 0,0 1 0,-1-1 0,0 7 0,1-8 0,0 4 0,0 3 0,-1-10 0,2 9 0,2-8 0,6 6 0,-7-2 0,6 1 0,-6 4 0,-1-7 0,-1 11 0,-1-9 0,1 0 0,0-1 0,-1 3 0,0-5 0,-2 6 0,9-1 0,-6-4 0,4 4 0,-5-6 0,-4 6 0,8-1 0,-6 5 0,5-6 0,-2-1 0,-4 0 0,6 1 0,-5 0 0,5-1 0,-2 0 0,0 1 0,-1 3 0,0-3 0,-2-1 0,5 0 0,-9 1 0,12 0 0,-7-1 0,8-3 0,-3-4 0,-3 3 0,3 0 0,-3 5 0,0 0 0,2-1 0,-2 0 0,3-2 0,-3 2 0,2 0 0,-5 1 0,5 0 0,-2-5 0,4 3 0,-1-8 0,-3 15 0,-1-8 0,0 7 0,1-9 0,3 0 0,0-3 0,0 7 0,-3-2 0,6 5 0,-5-5 0,6-1 0,-8-2 0,1 9 0,-1-5 0,-3 8 0,6-4 0,-5-1 0,5-1 0,-2 1 0,0-8 0,-1 13 0,-3-8 0,-1 7 0,4-5 0,1 0 0,0-1 0,3 0 0,-7-2 0,7 2 0,-7 0 0,7 1 0,-10 3 0,5 0 0,-3-3 0,5 3 0,4-7 0,-5 7 0,10-6 0,-7 6 0,7-9 0,-6 4 0,-3-3 0,3 5 0,-7 0 0,7 3 0,0-14 0,-2 12 0,11-18 0,-14 8 0,5-21 0,-5 4 0,-8-8 0,8 10 0,-3-2 0,2-19 0,2 13 0,-3-16 0,-1 24 0,4 1 0,1 0 0,3-1 0,-3-4 0,-1 5 0,0-4 0,1 7 0,0-7 0,-1 7 0,-3-10 0,0 5 0,-1-5 0,-3 2 0,0 1 0,-4 0 0,0-1 0,0 1 0,0 0 0,0 0 0,7-1 0,-6 1 0,6 0 0,-7-1 0,7 1 0,-5 0 0,4 0 0,-1-7 0,-1 9 0,1-8 0,2 9 0,-3-3 0,1 0 0,-2-1 0,-3 1 0,0 0 0,0 0 0,0-1 0,0 1 0,17 3 0,-6 1 0,14 0 0,30-2 0,-23 4 0,64 2 0,-36 0 0,31-9 0,-34 1 0,6 0 0,-37 10 0,6 2 0,-17-1 0,1-1 0,-1-5 0,0 8 0,1-11 0,-5 8 0,0-10 0,1 7 0,3-3 0,-2 3 0,1 1 0,0-4 0,-1-1 0,6 0 0,-7 1 0,-66 3 0,18 4 0,-56 0 0,38 4 0,-1 0 0,12 5 0,12-1 0,11 1 0,8-1 0,-4-4 0,-2-4 0,5 0 0,-5-3 0,6-1 0,-3 4 0,-18-12 0,-4 13 0,-39-24 0,33 23 0,-12-12 0,22 10 0,14 1 0,-14-2 0,18 4 0,0 3 0,-1 0 0,1 0 0,0 0 0,0 0 0,-1 0 0,1 0 0,0 0 0,-1-7 0,1 2 0,0-6 0,0 7 0,-1 0 0,1 4 0,-18 0 0,14 7 0,-14-5 0,0 5 0,14-7 0,-14 0 0,18 0 0,0 0 0,-1 0 0,1 0 0,0 0 0,0 0 0,-1 0 0,1 0 0,0 0 0,-1 0 0,-27 0 0,-8 0 0,0-7 0,-11 5 0,3-5 0,-1 7 0,-28 0 0,42 0 0,1-3 0,23-1 0,7 0 0,0 0 0,0 4 0,-1 0 0,1 0 0,0 0 0,0 0 0,-1-7 0,73 6 0,-41-6 0,57 7 0,-40 0 0,-13 0 0,12 0 0,-17 0 0,1 0 0,16 0 0,5 0 0,18 0 0,-1 0 0,26 33 0,-8-18 0,-16 7 0,4-1 0,-6-14 0,0-5 0,-1 3 0,1-1 0,9-4 0,-1 0 0,34 0 0,-42 0 0,-3 0 0,17 0 0,6 0 0,-39 0 0,62 0 0,-46 0 0,37 0 0,-33 0 0,-18 0 0,-5 0 0,-17 0 0,1-4 0,-1 0 0,0 0 0,7 0 0,-5 4 0,5 0 0,-6 0 0,16 0 0,5 0 0,0 0 0,13 0 0,-13 0 0,18 0 0,-18 0 0,13 0 0,-24 0 0,14 0 0,-17-3 0,-5-5 0,-7 0 0,0-3 0,1 3 0,10 1 0,-8-4 0,13 1 0,-14 2 0,15 0 0,-11 0 0,1-2 0,-4-4 0,16 9 0,-11-2 0,14 4 0,-18-2 0,1 1 0,-1-6 0,0 5 0,0-6 0,-3 3 0,23-5 0,-21 0 0,15-5 0,-26 3 0,-6 3 0,-36 4 0,19 5 0,-54-11 0,23-4 0,-18 0 0,21 4 0,-2 2 0,13 9 0,0-9 0,-13 12 0,30 0 0,-12 0 0,17-3 0,-1-2 0,1 1 0,0 1 0,-1 3 0,1 0 0,-10 1 0,1-10 0,-8 8 0,-9-8 0,16 9 0,-8 0 0,18 0 0,-1 0 0,1 0 0,0 0 0,0 0 0,-18 0 0,13 0 0,-12 0 0,-1 0 0,-4 0 0,-17 0 0,-1 0 0,-21 0 0,16-12 0,-17 9 0,23-9 0,-8 12 0,24 0 0,-2 0 0,25 0 0,0 0 0,-1 0 0,1 0 0,0 0 0,0 0 0,-18 0 0,-26 0 0,-1 0 0,0 0 0,-12 0 0,29 0 0,-33 0 0,10 0 0,9 0 0,-20 0 0,31 0 0,-5 0 0,10 0 0,-2 0 0,-18 0 0,22 0 0,-18 0 0,38 0 0,-31 0 0,30 0 0,-12 0 0,16 0 0,1 0 0,0 0 0,-1 0 0,1 0 0,0 0 0,0 0 0,-1 0 0,1 0 0,0 0 0,-18 0 0,13 0 0,-12 0 0,17 0 0,-1 0 0,1 0 0,0-3 0,-1-1 0,49-23 0,17-5 0,4 13 0,3 2 0,17-13 0,-14 16 0,-1 2 0,3-4 0,-11-3 0,0-1 0,18 2 0,-4-11 0,-28 21 0,2 2 0,7 6 0,0 0 0,2 0 0,2 0 0,-2 0 0,-2 0 0,28 0 0,-28 0 0,8 0 0,-2 0 0,13-15 0,-5 11 0,6-12 0,-31 16 0,-13 0 0,-7 0 0,0 0 0,1 0 0,-1 0 0,0 0 0,7-4 0,1-1 0,0-1 0,15 2 0,-1 4 0,18 0 0,-12 0 0,20-7 0,-17-1 0,19-1 0,-10-9 0,21 8 0,-16-11 0,17 0 0,-19 9 0,-24-5 0,1 13 0,-23 1 0,0-1 0,6 0 0,-5-7 0,12 2 0,-12-3 0,8 7 0,-3-3 0,-5 4 0,8-1 0,-9-5 0,3 8 0,0-12 0,0 13 0,-3-10 0,9-1 0,-11 3 0,17-12 0,-12 3 0,7 6 0,-5-8 0,16 12 0,-14-3 0,14 0 0,-18 4 0,1 2 0,-1-5 0,0 9 0,0-13 0,1 12 0,-1-4 0,0 6 0,1 0 0,-1 0 0,29-8 0,-11-11 0,31 7 0,-4-13 0,-14 19 0,-1-2 0,-23 3 0,-10 5 0,2-3 0,1-1 0,2-4 0,1 0 0,-3 4 0,1 1 0,28 3 0,-16 0 0,35-6 0,-37 1 0,6-2 0,-30 3 0,-72 23 0,20-15 0,-3 6 0,0-2 0,-1-8 0,-1 0 0,18 0 0,-13 0 0,31 0 0,-14-6 0,1 4 0,-5-17 0,-13 12 0,7-11 0,-4 13 0,22 0 0,-26 5 0,14 0 0,-17 0 0,17 0 0,-13 0 0,13 0 0,-17 0 0,-12-7 0,20 1 0,-16-2 0,18 4 0,-10 4 0,0 0 0,17 0 0,-13 0 0,1 0 0,-19 0 0,-23 0 0,28 0 0,-2 0 0,9 0 0,-2 0 0,-23 0 0,-1 0 0,21 0 0,1 0 0,-7 0 0,4 0 0,-20 0 0,28 0 0,3 0 0,-11 0 0,12 0 0,0 0 0,-18 0 0,21 0 0,16 0 0,-23-16 0,12 12 0,-16-11 0,26 11 0,18 0 0,-1 0 0,-16 1 0,12 3 0,-30 0 0,13 0 0,-17 0 0,-1 0 0,1 0 0,-23 0 0,-7-12 0,1 9 0,5-10 0,24 13 0,17 0 0,4 0 0,-22-15 0,30 11 0,-48-11 0,48 15 0,-16 0 0,1-13 0,-3 10 0,-12-9 0,1 12 0,-12 0 0,-2 0 0,0 0 0,13 0 0,-7 0 0,33 0 0,-32 0 0,41 0 0,-12 0 0,16 0 0,1 0 0,0 0 0,-1 0 0,1 0 0,0 0 0,0 0 0,-1 0 0,1 0 0,0 0 0,-1 0 0,1 0 0,0 0 0,0 0 0,-1 0 0,42 31 0,4 5 0,39 23 0,-25-13 0,15 7 0,-35-20 0,35 20 0,-37-28 0,37 26 0,-24-9 0,19 22 0,-24-22 0,-4-5 0,6-8 0,-14-13 0,11 2 0,-15-15 0,-5-6 0,13 3 0,-5 0 0,5 0 0,-7 0 0,0 0 0,1 0 0,16 0 0,5 0 0,18 0 0,21 15 0,-16-11 0,17 17 0,-23-13 0,12 0 0,2-2 0,-17-6 0,-7 0 0,-11 0 0,-14 0 0,14 0 0,-12 0 0,25-7 0,0-1 0,42-1 0,-29-3 0,18-2 0,-34 1 0,43 0 0,-12 9 0,-13 0 0,5-1 0,-1 1 0,0-2 0,-4-7 0,0 0 0,9 6 0,-2 1 0,-13-1 0,-2-1 0,0 0 0,-1 1 0,38 4 0,1-19 0,-20 14 0,6-7 0,-23-5 0,-10 2 0,18-3 0,-12-10 0,0 15 0,26-22 0,-22 24 0,25-21 0,5-4 0,-39 17 0,1 1 0,35-13 0,-1-2 0,7-10 0,6 11 0,-47 11 0,-1-2 0,34-14 0,1-6 0,-1 5 0,12-1 0,-31 13 0,14 0 0,-27 0 0,13-9 0,-18 11 0,16-22 0,-20 30 0,3-16 0,-2 18 0,18 4 0,-29 4 0,26 0 0,-25 6 0,-9 3 0,12-7 0,-16 5 0,-1-8 0,-3 2 0,-46 0 0,21 0 0,-37 5 0,17 3 0,14 0 0,-14 3 0,18 2 0,-18-1 0,-4-1 0,-6-3 0,3 0 0,16 0 0,-3 0 0,-7 0 0,-43 0 0,-8 0 0,-9 0 0,44 8 0,1 0 0,-33-4 0,-12 11 0,43-14 0,0-2 0,-31 1 0,2 0 0,15 0 0,28 0 0,-37 0 0,48-7 0,-59 6 0,34-6 0,-29 7 0,1-7 0,10-1 0,-7-1 0,7 3 0,1 6 0,-9 0 0,31 0 0,-39 0 0,54 0 0,-42 0 0,25 0 0,-22 0 0,19 0 0,-12 0 0,26 0 0,-6 0 0,-20 15 0,17-12 0,-20 11 0,-10-14 0,16 0 0,-17 0 0,0 0 0,6 0 0,3 0 0,12 0 0,3 0 0,-2 0 0,4 0 0,1 0 0,-5 0 0,18 0 0,-24 0 0,33 0 0,-18 0 0,25 0 0,-12 0 0,7 0 0,-26 0 0,8 0 0,7 0 0,-24 0 0,21 0 0,-36 0 0,18 0 0,10 0 0,-2 0 0,13 0 0,-24 0 0,5 0 0,-5 0 0,24 0 0,4 0 0,18 0 0,-7 0 0,5 0 0,-5 0 0,7 0 0,-18 0 0,13 0 0,-30 0 0,-11 0 0,12-4 0,-6-1 0,34 0 0,9 2 0,-3 3 0,-7 0 0,5 0 0,-22 0 0,19 0 0,-13 0 0,1 0 0,12 0 0,-12 0 0,16 0 0,1 0 0,0 0 0,-7 0 0,5 0 0,-5 0 0,6 0 0,1 0 0,0 0 0,-1 0 0,1 0 0,0 0 0,0 0 0,-1 0 0,-16 0 0,-5 0 0,0 0 0,4 0 0,18 0 0,0-4 0,-1 0 0,1 0 0,0 1 0,13-18 0,24 16 0,-2-19 0,16 20 0,-21-4 0,76-4 0,-6 7 0,-21 1 0,3 0 0,-10 4 0,0 0 0,1 1 0,0-2 0,41-6 0,-14 2 0,11-3 0,-27 5 0,-13 2 0,5 2 0,3-1 0,-1 0 0,-1 0 0,-2 0 0,-1 0 0,1 0 0,18 0 0,3 0 0,5 0 0,2 0 0,6 0 0,2 0 0,-28 0 0,1 0 0,-4 0 0,4 0 0,-5 0 0,-12 0 0,1 0 0,27 0 0,-3 0 0,-3 0 0,10 0 0,1 0 0,0 0 0,-34 0 0,2 0 0,16 0 0,0 0 0,-18 0 0,0 0 0,24 0 0,1 0 0,-10 0 0,-1 0 0,5 0 0,4 0 0,21 0 0,1 0 0,-19 0 0,-1 0 0,13 0 0,-1 0 0,-17 0 0,-1 0 0,21 0 0,-2 0 0,-23 0 0,-1 0 0,11 0 0,-4 0 0,19 0 0,-9 0 0,-14 0 0,1 0 0,22 0 0,-25-7 0,-5 0 0,-11 3 0,36-22 0,-61 23 0,50-15 0,-38 10 0,24 1 0,-23 1 0,19-6 0,-37 9 0,37-10 0,-36 13 0,36 0 0,-38-3 0,14-1 0,-11 0 0,-5 0 0,11 0 0,-7-7 0,7-1 0,-11-2 0,21 2 0,-22 4 0,17-5 0,-21 4 0,-1-5 0,7 5 0,-8-2 0,8 3 0,-7-3 0,1 0 0,3 2 0,0 2 0,-3-3 0,-8-6 0,-5-4 0,-6 1 0,-8 8 0,3 0 0,-4 2 0,-16-4 0,-8 2 0,1 3 0,0 2 0,6 6 0,-10 0 0,-14 0 0,-4 0 0,6 0 0,-2 0 0,-23 0 0,11 0 0,1 0 0,8 0 0,-6 0 0,1 0 0,7 0 0,-8 0 0,-2 0 0,-15 0 0,20 0 0,-3 0 0,-33 0 0,46 0 0,2 0 0,-26 0 0,26-7 0,-1-1 0,-25 4 0,21-4 0,0 0 0,-26 8 0,29 0 0,1 0 0,-18 0 0,-5 2 0,-2-4 0,0-13 0,9 13 0,-4 0 0,21-6 0,0 0 0,-7 7 0,-1 2 0,4-1 0,-1 0 0,-8 0 0,-1 0 0,0 0 0,1 0 0,-35 0 0,47 0 0,0 0 0,-37 0 0,6 0 0,-1 0 0,-4 0 0,6 0 0,30 0 0,-1 0 0,-34 0 0,30 0 0,2 0 0,-5 0 0,-19 0 0,18 0 0,22 0 0,0 0 0,4 9 0,-24-7 0,-3 7 0,-22-9 0,46 0 0,-19 0 0,37 0 0,-19 0 0,22 0 0,-5 0 0,6 0 0,1 0 0,0 0 0,0 0 0,-1 0 0,-6 0 0,5 0 0,-5 0 0,7 0 0,0 0 0,-1 0 0,1 0 0,0 0 0,0 0 0,-25 0 0,19 3 0,-36 4 0,13-2 0,-12 1 0,-5-6 0,7 0 0,-7 0 0,22 0 0,-1 0 0,18 0 0,5 0 0,-5 0 0,0 0 0,-12 0 0,11-3 0,-15-3 0,0 2 0,18 0 0,-11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33.3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1941 2344 16383,'32'-37'0,"-7"9"0,-13 20 0,-1 5 0,7-4 0,-1 5 0,5-5 0,-6 7 0,-1-7 0,0 6 0,0-6 0,18 7 0,-13 0 0,12 0 0,1 0 0,-13 0 0,18-4 0,-15-2 0,0 1 0,16 1 0,-2 4 0,0 0 0,-4 0 0,0 0 0,4 0 0,0 0 0,-5 0 0,-17 0 0,1 0 0,-1 0 0,0 0 0,1 0 0,-1 0 0,0 0 0,0 0 0,1 0 0,-1 0 0,0 0 0,18 0 0,4 0 0,6 0 0,20 0 0,-17 0 0,31 0 0,-31 0 0,16 0 0,-7 0 0,13 0 0,0 0 0,20 0 0,-17 0 0,-20 0 0,0 0 0,31 0 0,-31 0 0,0 0 0,43 0 0,-1 0 0,-41 0 0,-2 0 0,32 0 0,-13 0 0,27 0 0,-10 0 0,-23 0 0,4 0 0,-2 0 0,0 0 0,-5 0 0,-1 0 0,-6 0 0,-1 0 0,-2 0 0,1 0 0,1 0 0,1 0 0,11 0 0,2 0 0,1 0 0,-1 0 0,5 0 0,0 0 0,0 0 0,-1 0 0,-8-1 0,-2 2 0,-8-1 0,1 0 0,19 0 0,1 0 0,-16 0 0,2 0 0,17 0 0,4 0 0,-5-4 0,0-1 0,-9 0 0,1-1 0,10 2 0,1-3 0,-6-6 0,1 1 0,8 9 0,2 2 0,1-8 0,2 1 0,-3 7 0,6 2 0,-2-1 0,7 0 0,-4 0 0,-21 0 0,-3 0 0,0 0 0,4 1 0,0 0 0,-2-3 0,24-6 0,-5-2 0,-25 8 0,0 0 0,16-7 0,3 0 0,7 8 0,-1 2 0,-18-1 0,-2 0 0,10 0 0,-1 0 0,-3 1 0,-4-2 0,19-8 0,-3 7 0,-44-12 0,24 4 0,-16 2 0,25 1 0,-31 7 0,-6 0 0,13 0 0,-13 0 0,0-4 0,-4 0 0,-1 0 0,-12 0 0,19 4 0,-22 0 0,5 0 0,-6 0 0,-4-3 0,5-1 0,-7-11 0,-3 3 0,-18-7 0,-2 7 0,-9 1 0,6 3 0,1 4 0,0 1 0,0 3 0,-1 0 0,-16 0 0,-5 0 0,-29 0 0,-2 0 0,-12 0 0,1 0 0,10 0 0,4 0 0,28 0 0,4 0 0,18 0 0,0 0 0,-1 0 0,1 0 0,-10-12 0,8 5 0,-26-6 0,6 10 0,-17 3 0,-12 0 0,-24 0 0,4 0 0,23 0 0,2 0 0,-2 0 0,3 0 0,1 0 0,8 0 0,-37 0 0,51 0 0,-13 0 0,30-3 0,-30-4 0,13 2 0,0-1 0,4 6 0,1 0 0,-5 0 0,-18 0 0,-10 0 0,-4 0 0,-21 0 0,7 0 0,32 0 0,1 0 0,-22 0 0,-15 0 0,29 0 0,-7-12 0,28 9 0,-13-9 0,30 12 0,-12 0 0,-1 0 0,13 0 0,-30 0 0,13 0 0,0 0 0,-24 0 0,33 0 0,-58 0 0,38 0 0,-51 0 0,50 0 0,-5 0 0,0 0 0,3 0 0,-20 0 0,-26 0 0,38-8 0,2 4 0,-1 0 0,-22-5 0,1 2 0,-1 7 0,30 1 0,-2-2 0,-44-15 0,39 15 0,-2-2 0,-5-13 0,0 0 0,10 12 0,-2 3 0,-25-8 0,1 1 0,-11 8 0,36 0 0,-1 0 0,-32 0 0,3 0 0,27 0 0,0 0 0,-35 0 0,2 0 0,11-14 0,23 10 0,-6-10 0,14 14 0,-8 0 0,14-3 0,10-2 0,18 1 0,-18 1 0,13 3 0,-12 0 0,17 0 0,-1 0 0,-16 0 0,12 0 0,-13 0 0,18 0 0,0 0 0,0-4 0,-1 0 0,1 0 0,-18 1 0,14 3 0,-31 0 0,30 0 0,-30 0 0,30 0 0,-30 0 0,13 0 0,0-4 0,5 0 0,-1 0 0,17-3 0,-22 2 0,24-7 0,-7 6 0,6 0 0,-1 6 0,1 0 0,0-4 0,-18-3 0,14 2 0,-31-1 0,30 6 0,-30 0 0,13-6 0,-17-1 0,17-8 0,-36 8 0,31 0 0,-35-5 0,40 9 0,-13-15 0,13 10 0,-42-11 0,36 9 0,-31-14 0,48 21 0,-4-9 0,12 9 0,11-1 0,-22-1 0,13 2 0,-17 0 0,18-2 0,0 1 0,0 1 0,-1 3 0,1 0 0,0 0 0,0 6 0,-1-4 0,1 5 0,0-7 0,-1-3 0,1-2 0,0 1 0,-18 1 0,-4 3 0,-28 0 0,19 0 0,-17 0 0,37 0 0,-24 0 0,31 0 0,-14 0 0,18 0 0,-1 0 0,1 0 0,0 0 0,-1 0 0,1 0 0,0 0 0,0 0 0,-18-6 0,13 1 0,-12-2 0,16 3 0,1 4 0,0 4 0,0 0 0,-1 0 0,1 0 0,0-4 0,-1 0 0,1 0 0,0 0 0,0 0 0,-1 3 0,25 25 0,1-13 0,17 16 0,1-17 0,-15-5 0,5 4 0,-7-2 0,6 18 0,-4-13 0,7 9 0,-12-18 0,0 1 0,2 11 0,-5-6 0,10 2 0,-4-9 0,5-1 0,-1-1 0,7 4 0,-9-4 0,8 5 0,-10-2 0,5-3 0,16 6 0,5 4 0,0-2 0,13 7 0,-30-11 0,13-1 0,-116-36 0,54 12 0,-44-11 0,-6-4 0,23-4 0,3 16 0,-5 2 0,9 6 0,0 1 0,-47-11 0,16 19 0,6-11 0,49 10 0,-15 0 0,29 0 0,3-3 0,-13-1 0,10 0 0,-10 0 0,9-2 0,0 5 0,-2-9 0,6 5 0,-14-2 0,9 0 0,-9 3 0,6-3 0,1 3 0,0 4 0,0-3 0,-1 3 0,4-11 0,1 6 0,0-9 0,3 10 0,-7-7 0,7 7 0,-3-10 0,7 5 0,0-6 0,4 4 0,0 0 0,0 0 0,0-1 0,7 1 0,2 0 0,20-22 0,-10 16 0,17-17 0,-23 25 0,25-8 0,0-7 0,17 5 0,8-21 0,-8 26 0,4-16 0,-22 25 0,-4-4 0,-18 13 0,0 0 0,18 0 0,-14 0 0,31 0 0,-30 0 0,30 0 0,-30 0 0,12 0 0,-16 0 0,-1 0 0,0 0 0,0 0 0,1 0 0,-1 0 0,0 0 0,1 0 0,-1 0 0,17 0 0,-12 0 0,13 0 0,-18 0 0,0 0 0,1 0 0,16 13 0,-12-10 0,12 9 0,-16-12 0,-1 0 0,0 3 0,1 1 0,40 1 0,-30-2 0,48-3 0,-14 0 0,22 15 0,-31-12 0,3-2 0,3 7 0,2 0 0,0-8 0,0 0 0,6 7 0,1 2 0,-7-3 0,0 0 0,4 7 0,2 1 0,6-4 0,-1-1 0,-19-1 0,0 0 0,20-2 0,3-1 0,-10-2 0,2 0 0,18-3 0,5 0 0,8 0 0,1 0 0,-6 0 0,-2 0 0,-5 0 0,-3 0 0,-16 0 0,1 0 0,15 0 0,-3 0 0,-28-1 0,0 2 0,28 2 0,1 2 0,19 5 0,-17-4 0,-2-1 0,-6 3 0,-19-8 0,-2 0 0,6 0 0,1 0 0,17 0 0,-23 0 0,1 0 0,-1 0 0,-17 0 0,13 0 0,-30 0 0,12 0 0,-17 0 0,1 0 0,-1 0 0,0 0 0,1 0 0,-1 0 0,18 0 0,-14 0 0,14 0 0,-18 0 0,0 0 0,18 0 0,4 0 0,35 0 0,-2 0 0,5 0 0,13 0 0,-28 0 0,6 0 0,8 0 0,-3 0 0,22 0 0,-37 0 0,2 0 0,-4 0 0,-1 0 0,1 0 0,0 0 0,-3 0 0,0 0 0,40 0 0,-38 0 0,42 0 0,-52 0 0,16 0 0,-26 0 0,-18 0 0,0 0 0,1 0 0,6 0 0,-5 0 0,5 0 0,-7 0 0,0 0 0,0 0 0,1 0 0,16 0 0,-12 0 0,13 0 0,-18 0 0,0 0 0,1 0 0,-1 0 0,0 0 0,0 0 0,1 0 0,-1 0 0,0 0 0,0 0 0,1 0 0,-1 0 0,0 0 0,1 0 0,-1 0 0,0 0 0,18 0 0,-14 0 0,31 0 0,-13 0 0,18 0 0,-1 0 0,-11 0 0,43 0 0,-35 0 0,37 0 0,-45 0 0,20 0 0,-17 0 0,20 0 0,-12 0 0,-17 0 0,-4 0 0,-18 0 0,-3 3 0,8 2 0,-6 0 0,7-1 0,-9-1 0,6 2 0,-5-1 0,5-1 0,15-3 0,4 0 0,17 0 0,1 0 0,22 0 0,5 0 0,-11 0 0,-15 0 0,-4 0 0,-12 0 0,14-3 0,0-1 0,-17-3 0,37-2 0,-48 5 0,7 4 0,-18 0 0,0 0 0,0 0 0,1 0 0,-1 0 0,0-7 0,1 2 0,-1-9 0,0 5 0,0-2 0,1 4 0,-1-1 0,0 0 0,1 1 0,-1-4 0,-3-1 0,-5-3 0,4-1 0,-6 4 0,9-2 0,-5 5 0,5-5 0,-6 6 0,7-7 0,-3 7 0,0-7 0,2 3 0,-2-3 0,3 0 0,-2-7 0,-2 9 0,-5-8 0,-3 9 0,-20 0 0,6 5 0,-15 3 0,11 4 0,0 0 0,0 0 0,-1 0 0,1 0 0,0 0 0,-1 0 0,1 0 0,0 7 0,-18-5 0,14 5 0,-31-7 0,13 0 0,-18 0 0,18-7 0,5 5 0,16-5 0,1 7 0,0 0 0,0 0 0,-1 0 0,1 0 0,0 0 0,-18 0 0,-4 0 0,-17 0 0,-23 0 0,6 15 0,-20-12 0,0 11 0,32-14 0,4 0 0,2 0 0,1 0 0,-18 0 0,20 0 0,13 0 0,-18 0 0,12 0 0,3 0 0,-1-6 0,15 1 0,-24-2 0,31 4 0,-31 3 0,13 0 0,0 0 0,-13 0 0,13 0 0,0 0 0,4 0 0,1 0 0,-5 0 0,0 0 0,-36 0 0,31 0 0,-35 0 0,23-12 0,-1 9 0,-22-9 0,29 12 0,-6 0 0,0 0 0,2 0 0,-18 0 0,20-12 0,13 9 0,-40-9 0,17 12 0,-1-4 0,-1-5 0,-8-15 0,18 12 0,2 0 0,-9-11 0,-6 17 0,19-3 0,-17 7 0,37-6 0,-7 1 0,18 5 0,0-5 0,-1 7 0,-5 0 0,-2 0 0,-17 0 0,14 0 0,-24 0 0,30 0 0,-12 0 0,16 0 0,1 0 0,0 0 0,-7-6 0,5 4 0,-5-5 0,0 3 0,9-1 0,-8 0 0,9 2 0,-3 3 0,-7-5 0,9 1 0,-8-1 0,9 1 0,-3 4 0,-7 0 0,5 0 0,-5 0 0,7 0 0,0 0 0,-1 0 0,1 0 0,-18 0 0,14 0 0,-31 0 0,13 0 0,-18 0 0,1 0 0,0-12 0,-1 9 0,18-9 0,5 12 0,-1 0 0,13 0 0,-12 0 0,-1 0 0,-4 0 0,-17 0 0,-1 0 0,1 0 0,11-4 0,-20-4 0,34 2 0,-14-2 0,10 8 0,-4 0 0,-17 0 0,-1 0 0,18 0 0,-2-4 0,16-1 0,-17-1 0,7 2 0,-1 4 0,12 0 0,7 0 0,-1 0 0,1 0 0,-17 0 0,-5 0 0,-7-4 0,4-2 0,17 1 0,-16 1 0,2 4 0,-17 0 0,17 0 0,-13 0 0,13 0 0,-18 0 0,18 0 0,5 0 0,-1 0 0,14 0 0,-14 0 0,0 0 0,-11 0 0,-12 0 0,-5 0 0,7 0 0,17 0 0,-13 0 0,13 0 0,0 0 0,-13 0 0,30 0 0,-30 0 0,31 0 0,-14 0 0,0 0 0,14 0 0,-31 0 0,30 0 0,-30-7 0,30 9 0,-12-7 0,16 9 0,-16-4 0,12 0 0,-30-6 0,24 1 0,-9-2 0,-4 3 0,-9 4 0,2 0 0,-6 0 0,-22 0 0,23 0 0,-37 0 0,33-6 0,1-1 0,17-1 0,-13 2 0,24 2 0,-14-2 0,17 1 0,1 1 0,10 0 0,-23 0 0,18 0 0,-19 0 0,3 4 0,14 0 0,-14 0 0,0 0 0,14 0 0,-14 0 0,0 0 0,14 0 0,-14 0 0,18 0 0,0 0 0,-1 0 0,1 0 0,-18 0 0,14 0 0,-14 0 0,18 0 0,0 0 0,-1 0 0,1 0 0,0 0 0,-1 0 0,1 0 0,0 0 0,-18 0 0,14 0 0,-14 0 0,-6 0 0,17 0 0,-35 0 0,32-4 0,-16-1 0,-22-1 0,32 2 0,-30 4 0,38 0 0,-18 0 0,16 0 0,-25 0 0,33-3 0,-11-2 0,17 1 0,-1 1 0,-10 3 0,5 0 0,-5 0 0,7 0 0,-1 0 0,1 0 0,0 0 0,0 0 0,-1-4 0,1 0 0,0 0 0,-1 0 0,1 4 0,0 0 0,0 0 0,-1 0 0,1 7 0,0-9 0,0 5 0,-1-7 0,1-6 0,0 8 0,-1-5 0,1 0 0,0 6 0,0-6 0,-1 0 0,1 5 0,0-8 0,3 2 0,-3-3 0,7-1 0,-6 1 0,2 3 0,-4-3 0,1 6 0,0-5 0,0 5 0,-1 1 0,1 1 0,0 3 0,-1-4 0,1 0 0,0 0 0,0-3 0,-1 3 0,1-7 0,3 2 0,-6-2 0,6 4 0,-7-4 0,7 6 0,-6 1 0,5 2 0,-5 1 0,2-3 0,1-7 0,0 6 0,0-6 0,3 4 0,-6-1 0,9 0 0,-13-3 0,10 3 0,-7 0 0,7 1 0,-2 0 0,2-5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39.6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4252 1093 16383,'85'0'0,"-7"0"0,-23 0 0,-1 0 0,0 0 0,1 0 0,-1 0 0,-17 0 0,13 0 0,-30 0 0,12 0 0,-16 0 0,-4 4 0,8 1 0,-6-1 0,7 1 0,-6-5 0,1 0 0,-1 0 0,0 0 0,1 0 0,-1 0 0,0 0 0,0 0 0,1 0 0,-1 0 0,0 0 0,1 0 0,-1 0 0,6 0 0,2 0 0,7 0 0,-1 0 0,11 0 0,3 0 0,34 0 0,-17 0 0,17 0 0,-23 0 0,0 0 0,1 0 0,-18 0 0,13 0 0,-31 0 0,14 0 0,-18 0 0,1 0 0,16 0 0,5 12 0,0-9 0,13 9 0,-13-12 0,18 0 0,-1 0 0,0 0 0,-11 0 0,20 0 0,-17 0 0,20 6 0,-1 2 0,-19 5 0,17 1 0,-20-8 0,-6 3 0,-4-5 0,-18 0 0,18 0 0,-7 0 0,4 1 0,19 0 0,-23-2 0,36 9 0,-18-9 0,-7 13 0,-5-12 0,1 0 0,4 0 0,0-4 0,-4 0 0,-18 0 0,17 0 0,5 0 0,0 0 0,13 0 0,-13 6 0,0-1 0,13 2 0,-30-4 0,30-3 0,-13 0 0,29 0 0,2 14 0,0-10 0,22 10 0,-18-14 0,20 0 0,-35 0 0,40 0 0,-46 0 0,3 0 0,3 0 0,25 0 0,0 0 0,-5 0 0,-11 0 0,-21 0 0,18 12 0,-8-9 0,-9 9 0,16-12 0,-19 0 0,-6 0 0,14 0 0,-15 0 0,8 0 0,18 0 0,-3 10 0,21-7 0,2 7 0,-3-10 0,-11 0 0,-19 0 0,1 0 0,-13 0 0,0 0 0,13 0 0,9 0 0,12 0 0,20 0 0,-23 0 0,9 0 0,-9 0 0,12 0 0,10 16 0,-7-12 0,-4 11 0,9-15 0,-45 0 0,29 0 0,-52 0 0,12 0 0,-10 0 0,47 0 0,-34 0 0,50 0 0,-65 0 0,30 0 0,-30 0 0,30 0 0,-31 0 0,31 0 0,-30 0 0,13 0 0,-18 0 0,0 0 0,0 0 0,1 0 0,-1 0 0,0 0 0,0 0 0,1 0 0,-1 0 0,0 0 0,18 0 0,-13 0 0,12-3 0,-10-1 0,-5-1 0,5 2 0,-6 3 0,-1 0 0,0 0 0,0 0 0,1 0 0,-1 0 0,0 0 0,1 0 0,-1 0 0,0-7 0,0 5 0,1-4 0,-1 6 0,0 0 0,18 0 0,-13 0 0,12 0 0,-17-4 0,-3-3 0,6-2 0,-5 1 0,6 5 0,-4 3 0,-3-10 0,6 4 0,-6-5 0,7 4 0,-4 3 0,-3-4 0,23 1 0,-11-2 0,42-3 0,-20 6 0,2-1 0,2 1 0,-31 1 0,11-2 0,-23 1 0,0-5 0,4-6 0,-5-2 0,4 0 0,-10 4 0,0 0 0,0-1 0,0 1 0,0 0 0,-6 0 0,4-1 0,-5 1 0,0 0 0,2 3 0,-9-3 0,2 10 0,-3-1 0,-8 6 0,7 0 0,-7 0 0,8 0 0,0 0 0,0 0 0,-18 0 0,-4 0 0,-17 0 0,-1 0 0,12-5 0,3 0 0,17-1 0,1 6 0,10 0 0,-6 0 0,6 0 0,-24-4 0,-1 4 0,-18-6 0,12 0 0,-42-1 0,51 3 0,-61 4 0,33 0 0,-21 0 0,32 1 0,0-2 0,-31-13 0,24 9 0,3-2 0,-2-13 0,-1 11 0,-1 1 0,2-5 0,-16 3 0,-11-5 0,8-3 0,23 8 0,-1 0 0,1 1 0,1 0 0,-39-6 0,0 6 0,9 0 0,20 1 0,1 8 0,1-16 0,-11 12 0,21-4 0,-2 1 0,-30 7 0,3 0 0,-9 0 0,28 0 0,-17 0 0,23 0 0,-23-16 0,6 13 0,20-6 0,0 2 0,-20 7 0,-17 0 0,31-12 0,-31-7 0,28 3 0,-17-5 0,40 16 0,-13-2 0,13-8 0,-17 12 0,0-9 0,-23-4 0,-17 12 0,31-12 0,-4-1 0,-6 14 0,2 2 0,16-7 0,-1-1 0,-21 4 0,-2 1 0,12-1 0,-2-2 0,-26-6 0,-5-3 0,2-1 0,0 2 0,31 7 0,-1 1 0,-1-1 0,0-1 0,0 0 0,1 0 0,-26-1 0,1 0 0,26 3 0,-1-1 0,2 1 0,-25-2 0,1-2 0,21-1 0,0-2 0,0 3 0,-25 4 0,1-2 0,26-5 0,0-4 0,0 2 0,-26 4 0,5 2 0,25-3 0,-2 0 0,-5 3 0,-7 2 0,11-1 0,-23-8 0,3 6 0,1-3 0,3-9 0,-9 12 0,23-3 0,2 14 0,-11-16 0,17 12 0,-27-11 0,7 15 0,-2 0 0,20 0 0,-33 0 0,38 0 0,-16 0 0,11 0 0,43 0 0,-14 0 0,18 0 0,0 0 0,-18 0 0,13 0 0,-12 0 0,-8 12 0,-10-9 0,-13 9 0,-14-12 0,8 0 0,-10 0 0,28 0 0,-10 0 0,24 0 0,-18 0 0,1 0 0,0 0 0,-1 0 0,18 0 0,-13 0 0,31 0 0,-31 0 0,30 0 0,-30 0 0,13 0 0,0 0 0,-13 0 0,30 0 0,-30 0 0,24 0 0,-8 0 0,12 0 0,6 0 0,1 0 0,0 0 0,-18 0 0,14 0 0,-14 0 0,18 0 0,-18 0 0,13 0 0,-30 6 0,13 2 0,-17-1 0,0-1 0,-1-6 0,-21 0 0,-7 0 0,18 0 0,-7 0 0,1 0 0,-3 0 0,20 1 0,-5-2 0,-6-2 0,1-1 0,13 0 0,0-1 0,-8 1 0,3 0 0,-9-4 0,10 8 0,-22 0 0,18 13 0,-18-10 0,40 9 0,-13-12 0,13 0 0,0 0 0,-13 0 0,30 0 0,-12 0 0,16 0 0,1 0 0,0 0 0,-1 0 0,1 0 0,0 0 0,0 0 0,-1 0 0,1 0 0,0 0 0,-18 0 0,13 0 0,-12 0 0,17 0 0,-1 0 0,1 6 0,0-4 0,-1 5 0,1-7 0,0 7 0,3 5 0,1 0 0,0 3 0,-7-7 0,1 0 0,2 4 0,9 0 0,6 10 0,0-5 0,3 2 0,8-1 0,8-4 0,1 5 0,19 4 0,9 1 0,24 22 0,-14-19 0,-15 0 0,2 1 0,27-2 0,-14 2 0,2 5 0,-4-1 0,-1 2 0,12 5 0,0 1 0,-12-2 0,1-2 0,20-6 0,1-2 0,-14 3 0,1 0 0,19 1 0,-1-3 0,-20-3 0,0-1 0,19 9 0,0-4 0,-24-18 0,-1-2 0,9 5 0,-3-1 0,18-7 0,-30 2 0,-1-1 0,25-4 0,-23 5 0,0-1 0,17-8 0,-2 0 0,-12 0 0,-17 0 0,13 0 0,-13 0 0,0 0 0,13 0 0,-13 0 0,18 0 0,-1 0 0,-17 0 0,13 0 0,-30-7 0,12 5 0,1-5 0,-13 7 0,30 0 0,-31 0 0,31 0 0,-30 0 0,13 0 0,-1 0 0,-16-3 0,13-1 0,-18-4 0,1 0 0,10 1 0,-5-1 0,5 1 0,-7-1 0,0 4 0,1 0 0,16-8 0,-12 9 0,13-16 0,-18 18 0,17-6 0,-6 2 0,5 1 0,7-1 0,-22 1 0,17 1 0,-18-1 0,18-6 0,-7-4 0,5 2 0,7-9 0,-16 10 0,9-6 0,-14 9 0,-9 0 0,-55 4 0,13 1 0,-48 3 0,6 7 0,5 2 0,16-4 0,-4 0 0,1-1 0,-3-1 0,-21-2 0,-3-2 0,17 1 0,-2 0 0,3 1 0,-5 0 0,4-3 0,-9-7 0,1 0 0,9 7 0,-3 2 0,3-2 0,-9-8 0,5 2 0,12 7 0,2 2 0,-1-1 0,5 0 0,-9 0 0,-27 0 0,13 0 0,33 0 0,-29 0 0,35 0 0,0 0 0,4 0 0,18 0 0,-18 0 0,14 3 0,-31 10 0,30-3 0,-30 3 0,30-10 0,-12-3 0,16 0 0,1 0 0,0 0 0,0 0 0,44-36 0,-2 21 0,41-22 0,-31 28 0,24 1 0,-10-5 0,-2 4 0,4 1 0,21-1 0,-14 4 0,1 2 0,25 3 0,7 0 0,6-8 0,-39 0 0,0-1 0,-35 3 0,-18 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45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3071 1424 16383,'41'0'0,"-5"0"0,-21 0 0,0 0 0,0 0 0,1 0 0,16 0 0,5 0 0,18 0 0,-1 0 0,23 0 0,5 0 0,-17 0 0,-12 0 0,0 0 0,15 0 0,-17 0 0,3 0 0,-2 0 0,-3 0 0,23 0 0,4 0 0,-21 0 0,-1 0 0,23 0 0,-17 0 0,16 0 0,-21 0 0,10 0 0,-19 0 0,17 0 0,-31 0 0,42 0 0,-14 0 0,19 0 0,-13 0 0,-1 0 0,4 0 0,22 0 0,-20 0 0,-6 0 0,20 0 0,-33 0 0,36 0 0,-22 0 0,-9 0 0,20 0 0,-20 0 0,8 0 0,-28 0 0,2 0 0,18 8 0,-9 0 0,7-3 0,1-1 0,7 2 0,-8-4 0,0-4 0,5-4 0,17-1 0,-23-1 0,0 2 0,1 6 0,-1 0 0,0 0 0,1 0 0,-18 0 0,13 0 0,-13 0 0,17 0 0,-17 4 0,-4 0 0,-32 0 0,-39 0 0,-27-12 0,-26-1 0,36 4 0,-3 0 0,-11 1 0,-3 1 0,-12 3 0,-5 0 0,19-2 0,-4-1 0,0-1 0,-6 0 0,-2 0 0,0 0 0,4 1 0,-1 0 0,-2-3 0,-14-6 0,-3-3 0,2 3 0,10 6 0,2 1 0,2-1 0,14-4 0,2-2 0,-1 2 0,-8 5 0,-2 2 0,3 2 0,-14 0 0,0 2 0,12-1 0,-5 0 0,3 0 0,7 0 0,1 0 0,1 0 0,-28 0 0,5 0 0,18 1 0,3-2 0,5-7 0,2 0 0,10 7 0,3-2 0,-39-12 0,-1 15 0,9 0 0,31 0 0,0 0 0,-32 0 0,21 0 0,-21 0 0,40 0 0,-45 0 0,20 0 0,-23 0 0,20 0 0,-17 0 0,9 0 0,-4 0 0,33 0 0,-1 0 0,-43 0 0,42 0 0,-1 0 0,-40 0 0,13-6 0,27-7 0,-4-2 0,-8 5 0,-4-1 0,-15-8 0,-4 0 0,21 11 0,-2 2 0,1 0 0,-24-3 0,0-2 0,21-2 0,-2-1 0,2 1 0,-24 2 0,3-3 0,-2-18 0,4-1 0,16 21 0,6-1 0,15-10 0,6 0 0,-10 6 0,25-1 0,28 3 0,4-1 0,4 1 0,1 0 0,-2 0 0,-3-1 0,0 1 0,7 0 0,1-1 0,4 5 0,-1 0 0,0 0 0,-2-1 0,2-4 0,-4 4 0,8 1 0,1-3 0,0 5 0,2-9 0,-10 9 0,3-2 0,-37-3 0,15 8 0,-45-16 0,36 19 0,-19-14 0,16 12 0,0-1 0,2 2 0,9 1 0,-3-5 0,0-4 0,-1-3 0,-3 0 0,7-1 0,1 1 0,4 0 0,-1 0 0,1-1 0,-10-16 0,11 12 0,-6-30 0,12 30 0,0-12 0,0 16 0,0 1 0,17 3 0,-6 5 0,32 3 0,-6 4 0,0 0 0,24 0 0,-10 0 0,17 0 0,-2 0 0,-12 0 0,-17 0 0,13 0 0,-13 0 0,0 0 0,13 0 0,-13 0 0,17 0 0,-17 0 0,13 0 0,-24 0 0,59 0 0,-50 0 0,48 0 0,-46 0 0,18 0 0,-12-4 0,8 3 0,-28-7 0,26 7 0,-15-2 0,20 3 0,0 0 0,-11 0 0,20 0 0,-17 0 0,20 0 0,-29 0 0,13 0 0,-13 0 0,17 0 0,0 0 0,-4 0 0,1 0 0,26 0 0,-14 0 0,0 0 0,20 0 0,7 0 0,-10 0 0,-1 0 0,1 0 0,-23 0 0,17 0 0,-28 0 0,20 0 0,-12 0 0,0 0 0,1 6 0,-1 1 0,0 1 0,1-2 0,-12-6 0,42 0 0,-33 0 0,2 0 0,2 0 0,4 0 0,6 0 0,-10 0 0,-3 0 0,-13 3 0,19 1 0,1 0 0,-9 1 0,29 3 0,-1-8 0,-28 0 0,0 0 0,35 0 0,4 0 0,-13 0 0,-9 0 0,1 0 0,-4 0 0,-22 0 0,20 0 0,-17 12 0,2-9 0,-15 9 0,-12-4 0,3-5 0,16 5 0,3-8 0,-6 0 0,-4 0 0,-1 0 0,5 0 0,25 12 0,-24-9 0,8 9 0,-1-12 0,1 0 0,20 12 0,-1-9 0,4 10 0,-12-9 0,17 4 0,-6-2 0,25 9 0,-40-10 0,-1 0 0,42 4 0,-43-4 0,-1-2 0,44-3 0,-42 0 0,1 0 0,40 0 0,-36 4 0,-1 0 0,29 5 0,-11 2 0,-13 2 0,-6-8 0,-13 5 0,5-3 0,-15 10 0,1-5 0,22 8 0,-18-9 0,13 2 0,-31-8 0,31 1 0,-24-2 0,26 3 0,-20 3 0,19 3 0,-8-7 0,12 0 0,-1-6 0,-11 0 0,31 0 0,-3 8 0,23 1 0,-42-4 0,-2 0 0,21 2 0,5 5 0,-24-11 0,-3 1 0,0 10 0,36-12 0,-39 0 0,0 0 0,2 0 0,2 0 0,-13 0 0,0 0 0,-5 0 0,1 0 0,-13 0 0,12 0 0,1 0 0,4 0 0,17 0 0,1 0 0,-18 0 0,35 0 0,-47 0 0,48 0 0,-14 0 0,1 12 0,17-9 0,-10 9 0,2-12 0,1 0 0,-22 0 0,2 0 0,-13 0 0,0 0 0,13 0 0,-30 0 0,30 0 0,-31 0 0,31 12 0,-30-9 0,13 9 0,-18-12 0,18 0 0,-14 0 0,31 0 0,-13 0 0,0 0 0,13 0 0,-13 0 0,24 4 0,-5 3 0,-12-3 0,-11 2 0,-18-6 0,0 0 0,18 0 0,4 0 0,0 0 0,-4 0 0,-1 0 0,5 0 0,40 0 0,-17 0 0,17 0 0,-40 0 0,13 0 0,-13 0 0,17 0 0,0 0 0,-17 0 0,25 0 0,-11 0 0,17 0 0,-3 0 0,-10 0 0,-1 0 0,1-6 0,-1-1 0,-11-1 0,42 2 0,-50 6 0,48 0 0,-35 0 0,-2 0 0,40 0 0,-38 0 0,12 0 0,-10 0 0,-13 0 0,17 0 0,-17 0 0,13 0 0,-30 0 0,12 0 0,-16 0 0,16 0 0,-12 0 0,12 0 0,8-12 0,-1 9 0,4-9 0,-10 12 0,0-12 0,4 9 0,0-16 0,13 17 0,-31-4 0,31-6 0,-30 9 0,9-13 0,-18 12 0,0 0 0,8-7 0,-2 10 0,2-9 0,-5 2 0,-5-1 0,22 2 0,-18 0 0,12-1 0,-15-4 0,-5 1 0,6-7 0,-27 5 0,15-6 0,-23 7 0,20 1 0,-4-3 0,-10 5 0,8-9 0,-8 9 0,7 2 0,-8 3 0,-26-10 0,-13 11 0,-33-12 0,9 8 0,32 3 0,-2-1 0,1 0 0,-3 1 0,-16-1 0,-1 2 0,20 3 0,0 0 0,-32 0 0,-1 0 0,21 0 0,1 0 0,-17 0 0,-1 0 0,8 1 0,3-2 0,15-2 0,3-1 0,-40-5 0,1 16 0,7-10 0,32 2 0,0 2 0,-31 2 0,32-6 0,-2 0 0,-41 12 0,-1-1 0,26-8 0,-28 0 0,10 0 0,23 0 0,-4 0 0,2 0 0,0 0 0,4 0 0,3 0 0,-18 0 0,21 0 0,40 0 0,-1 0 0,1 0 0,0 0 0,-1 0 0,-16 0 0,12 0 0,-30 0 0,13 0 0,-6 0 0,3 0 0,-1 12 0,9-9 0,-31 9 0,35-12 0,-33 0 0,41 0 0,-30 0 0,13 0 0,-17 0 0,-23 0 0,-5 0 0,-1 0 0,28 0 0,0 0 0,-19 0 0,2 0 0,-3 0 0,18 0 0,0 0 0,-9 0 0,2 0 0,-16 0 0,18 0 0,30 0 0,-31 0 0,27 0 0,-9 0 0,36 0 0,82 0 0,11 0 0,9 0 0,9 0 0,-10 0 0,3 0 0,-20 0 0,3 0 0,1 0 0,5 0 0,1 0 0,1 0 0,4-1 0,1 0 0,0 3 0,0 3 0,0 3 0,2-2 0,4-4 0,1-1 0,-2 1 0,-3 4 0,-2 1 0,-3-1 0,-12-5 0,-2-2 0,3 1 0,15 0 0,3 0 0,-2 0 0,-12 0 0,-2 0 0,2 0 0,13 0 0,2 0 0,0 0 0,-5 0 0,-1 0 0,-2 0 0,-9-1 0,-2 0 0,-1 3 0,1 3 0,0 3 0,-1-2 0,-5-4 0,-2-2 0,0 2 0,30 8 0,-2-1 0,-7-8 0,-2-2 0,-9 1 0,-2 0 0,-10 0 0,-1 0 0,-1 0 0,-3 0 0,32 0 0,-32-3 0,21 10 0,-58-9 0,37 10 0,-28-8 0,20 0 0,-14 0 0,32 0 0,-43 0 0,56 0 0,-36 0 0,28 0 0,0 0 0,3 0 0,-30 0 0,2 0 0,15 0 0,8 0 0,-9 0 0,33 0 0,-42 0 0,0 0 0,-5 0 0,-2 0 0,24 0 0,14 0 0,-51 0 0,13-12 0,-31 9 0,31-15 0,-30 13 0,13-2 0,-18 3 0,0 4 0,18 0 0,-14 0 0,14 0 0,-21-3 0,-1-1 0,7-7 0,-8 2 0,8-2 0,-4 4 0,-4-1 0,4-6 0,-10 1 0,-7-6 0,1 4 0,-8 3 0,2-2 0,0-2 0,-3 4 0,3-3 0,4-3 0,1 5 0,3-9 0,0 6 0,3 1 0,1 0 0,0-1 0,0 1 0,-4 0 0,10 0 0,3-1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46.2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207 0 16383,'-37'22'0,"5"-8"0,16-7 0,1-7 0,0 0 0,0 0 0,-1 0 0,1 0 0,0 6 0,-1-4 0,1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49.8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8223 1322 16383,'-58'-19'0,"18"8"0,-10 5 0,13-6 0,-40 9 0,6-9 0,-8 12 0,2 0 0,9 0 0,-12 0 0,1 0 0,10 0 0,-8 0 0,38 0 0,-23 0 0,25 0 0,1 0 0,3 0 0,0 0 0,14 0 0,-14 0 0,11 0 0,-23 0 0,-12 0 0,-23 0 0,1 0 0,-1 0 0,-10 0 0,7 0 0,27 0 0,-1 0 0,-39 0 0,2 0 0,35 0 0,-13 0 0,29 0 0,-16 0 0,-5 0 0,-13 0 0,14-2 0,0 4 0,-31 13 0,31-13 0,-1 0 0,9 6 0,-1-1 0,-7-6 0,-1-2 0,5 1 0,2 0 0,3 0 0,1 0 0,-7 0 0,4 0 0,-9 0 0,-30 0 0,30 0 0,-17 0 0,5 0 0,23 0 0,-1 0 0,18 0 0,5 0 0,-1 0 0,13 0 0,-30 0 0,31 0 0,-31-12 0,6 9 0,-12-9 0,12 12 0,11 0 0,18 0 0,0 0 0,-18 0 0,14 0 0,-14 0 0,18 0 0,3-3 0,21-25 0,-1 14 0,35-26 0,5 13 0,20-12 0,4-9 0,-28 23 0,1 0 0,42-25 0,-44 21 0,0 1 0,46-17 0,-28 2 0,-11 16 0,2 2 0,34-11 0,-38 13 0,0 1 0,4 0 0,-4 4 0,0 2 0,26-21 0,-19 16 0,-16 5 0,45-21 0,-54 7 0,18 11 0,0 1 0,-17-8 0,41 6 0,-31-5 0,19-13 0,-1-1 0,-16 2 0,-9 18 0,-11 1 0,0 9 0,0-3 0,20-22 0,6 13 0,-5-16 0,-4 25 0,-8-8 0,2 2 0,-1-1 0,-4 3 0,-18 12 0,1 0 0,27-2 0,0-1 0,22-1 0,-7 2 0,12 6 0,-20 0 0,17 0 0,-38 0 0,25 0 0,-30 0 0,13 0 0,-18 0 0,0 0 0,1 0 0,-1 0 0,17 0 0,-6 0 0,71 0 0,-33 0 0,5 0 0,22 0 0,5 0 0,-26 0 0,0 0 0,-3 0 0,9 0 0,-5 0 0,-5 0 0,-7 0 0,-2 0 0,-12 0 0,-33 4 0,-69 41 0,25-22 0,-27 16 0,-8 4 0,23-17 0,-1-1 0,-19 9 0,-5 1 0,11-6 0,-2 1 0,-2-1 0,-3-4 0,-1-1 0,-2 2 0,-10 11 0,-2 3 0,-1-3 0,0-6 0,0-3 0,-1 4 0,-1 8 0,1 4 0,0-4 0,12-12 0,0-4 0,-2 3 0,3 3 0,-3 3 0,1 0 0,8-5 0,-10 3 0,2 1 0,-7 9 0,-7 5 0,7-1 0,5 2 0,0 0 0,-1-2 0,-7 2 0,1 0 0,7-4 0,2-1 0,-2 0 0,-5 0 0,-2 0 0,5 3 0,9 2 0,4 3 0,-3-2 0,-6-4 0,-2-1 0,0 2 0,-3 10 0,0 4 0,-2-4 0,14-17 0,-1-1 0,-2-2 0,-2 1 0,-7 3 0,-2 2 0,-1-2 0,1-2 0,8-5 0,1-2 0,0 0 0,-2 0 0,-7 3 0,-3-1 0,1 1 0,2-2 0,-14 4 0,3-2 0,4 0 0,16-5 0,2 0 0,0 2 0,-5 8 0,1 3 0,5-2 0,1-2 0,2 1 0,10 0 0,-2 4 0,0-2 0,-20 6 0,3-2 0,8 3 0,2-1 0,12-13 0,-1 0 0,-8 12 0,1 0 0,17-13 0,0-1 0,-16 7 0,-3-1 0,6-6 0,0-1 0,1-2 0,-2-3 0,-3-3 0,0 2 0,4 10 0,1 1 0,-2-11 0,4 1 0,-19 35 0,14-29 0,3-1 0,11 10 0,-30 5 0,24 4 0,22-11 0,-8 3 0,9 9 0,18-31 0,-5 31 0,12-30 0,0 30 0,0-30 0,0 30 0,0-31 0,0 14 0,0 0 0,4-14 0,3 14 0,5-21 0,3-5 0,29-3 0,18-4 0,-1 0 0,6 0 0,4 0 0,5 0 0,17 0 0,6 0 0,-20 0 0,3 0 0,-1 0 0,-4 0 0,-2 0 0,3 0 0,10 0 0,3 0 0,-3 0 0,-8 0 0,-2 0 0,-3 0 0,18 0 0,1 0 0,-22 0 0,3 0 0,-2 0 0,21 0 0,-1 0 0,7 0 0,-2 0 0,-12 0 0,-4 0 0,-10 0 0,-6 0 0,19 0 0,-14 0 0,-38 0 0,-21 3 0,-1 1 0,6-6 0,-3 4 0,8-9 0,-7 7 0,1 0 0,-1 0 0,18 0 0,15 0 0,20 0 0,12 0 0,-25 0 0,3 0 0,41 0 0,-39 0 0,-4 0 0,13 0 0,-18-9 0,-41 7 0,-79-7 0,-4 9 0,-11 0 0,-4 0 0,25 0 0,1 0 0,-21 0 0,2 0 0,24 0 0,3 0 0,2 0 0,2 0 0,-15 0 0,10 0 0,18 0 0,5 0 0,16 0 0,1-3 0,0-1 0,0-7 0,-1 5 0,1 0 0,-18 6 0,14-4 0,-31-3 0,30 3 0,-19-7 0,26 7 0,-8-2 0,9 0 0,-3 1 0,0 1 0,-2-12 0,-16 7 0,-17-20 0,4 15 0,-40-24 0,4 3 0,17 7 0,0 0 0,-23-3 0,29 13 0,-1 2 0,-34-3 0,34 9 0,-2 0 0,-3-1 0,0 2 0,1 5 0,1 0 0,-1-5 0,-2 1 0,-11 6 0,-2-1 0,0-13 0,-1-2 0,1 11 0,3 1 0,15-7 0,3 0 0,4 7 0,6 2 0,-3-3 0,14 7 0,30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55.0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2684 16383,'47'-62'0,"-19"22"0,30-18 0,-31 35 0,43-38 0,-40 41 0,29-30 0,-35 33 0,4-10 0,-7 10 0,-9 2 0,-1 3 0,0-6 0,7 3 0,8-43 0,4 33 0,-7-36 0,-6 50 0,-8-6 0,-5 6 0,13-3 0,-11-1 0,8-3 0,-11 3 0,-3 0 0,0 0 0,7-1 0,2 1 0,-1 0 0,2 3 0,1-6 0,7-12 0,-1 7 0,2-27 0,-14 13 0,5-6 0,-5 12 0,6-7 0,0 4 0,1-9 0,13-2 0,-4 3 0,12-6 0,-4-18 0,-1 9 0,13-31 0,-8 6 0,3 11 0,-7-3 0,11 26 0,4 5 0,8-6 0,-19 19 0,2-38 0,-3 32 0,18-42 0,-13 34 0,5-14 0,-21 4 0,16-5 0,-8 4 0,-1 14 0,-3-9 0,-15 30 0,6-13 0,-5 18 0,22-22 0,-15 17 0,17-34 0,-12 23 0,0-2 0,5 7 0,-13 20 0,-8-1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8:01.2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8234 2614 16383,'-41'-9'0,"-12"2"0,16 7 0,-17 0 0,17 0 0,-13 0 0,30 0 0,-30-12 0,2 9 0,2-9 0,-28 5 0,39 1 0,-27-2 0,18 4 0,-10 4 0,0 0 0,-1 0 0,1-6 0,-23-4 0,28 2 0,-4 4 0,-1 1 0,2 3 0,-36 6 0,11 3 0,17-1 0,1 0 0,9-8 0,24 0 0,-36 0 0,33-7 0,-15 5 0,29-5 0,-7 7 0,-23 0 0,-1 0 0,-20 0 0,12 0 0,-11 0 0,19 0 0,-6 0 0,-22 0 0,22 0 0,-36 0 0,12 0 0,33 0 0,-12 0 0,22 0 0,-4 0 0,-6 5 0,3-4 0,-12 10 0,6-9 0,-42 5 0,6-7 0,30 0 0,-1 0 0,-40 0 0,2 7 0,1 3 0,30-1 0,-38-2 0,37-7 0,-20 0 0,4 0 0,20 0 0,-9 0 0,12 0 0,0 0 0,-1 0 0,1 0 0,0 0 0,17 0 0,4 0 0,0 0 0,-4 0 0,-17 0 0,0 0 0,17 0 0,4 0 0,0 0 0,14 0 0,-14 0 0,18 0 0,3 4 0,-6 0 0,-12 0 0,7 3 0,-27 0 0,-9-2 0,16 1 0,-29-6 0,52 0 0,-9-4 0,21-3 0,5-12 0,3 2 0,0-5 0,0 7 0,0-1 0,0 1 0,0 0 0,0 0 0,0-1 0,0 1 0,0 0 0,0 0 0,-4-1 0,-3 1 0,-2 0 0,2-1 0,3 1 0,-3 0 0,6 0 0,-6-1 0,1-16 0,1 12 0,-5-13 0,-16-3 0,14 15 0,-13-16 0,20 22 0,2 0 0,-4-1 0,-7-16 0,5 12 0,-3-13 0,12 18 0,0 0 0,3 0 0,1-1 0,7 1 0,7-2 0,-1 5 0,26-19 0,-5 16 0,43-15 0,-34 8 0,2 1 0,5 6 0,0-2 0,7-14 0,-3 0 0,24 4 0,-32 3 0,0 0 0,43-4 0,-30 5 0,4 1 0,10 6 0,2 2 0,1-1 0,-1 2 0,-6 6 0,-2 3 0,-12-1 0,-2 1 0,-5 4 0,-2 0 0,32 0 0,9 0 0,-12 0 0,1 0 0,-12 0 0,-20 0 0,-15 0 0,11-7 0,-15 1 0,44-2 0,-15-11 0,-7 16 0,32-11 0,-40 8 0,56-4 0,-17 2 0,-30 5 0,1-1 0,40-3 0,-2-2 0,0-8 0,-20 2 0,17 6 0,-20 3 0,-11 6 0,40 0 0,-24 0 0,21 0 0,-17 0 0,-23 0 0,1 0 0,-18 0 0,-5 0 0,-17 0 0,1 0 0,-1 0 0,18 0 0,-14 0 0,14 0 0,0 0 0,4 0 0,17 0 0,0 0 0,-17 0 0,13 0 0,-13 0 0,18 0 0,-18 0 0,2 0 0,6 0 0,-17 0 0,16 0 0,-28 0 0,-1 0 0,0 0 0,0 0 0,1 0 0,-1 3 0,0 2 0,1-1 0,-1 6 0,0-8 0,0 11 0,7-7 0,-5 9 0,1-6 0,-4 2 0,-5 0 0,-8 8 0,-3-5 0,-16 4 0,9-4 0,-2-5 0,59 6 0,-11-11 0,44-1 0,-44-3 0,13 0 0,-30 0 0,12 0 0,-16 4 0,-1 0 0,0 0 0,0 6 0,1-8 0,-59 12 0,-10-13 0,-34 6 0,33-6 0,-2-2 0,3 1 0,-2 0 0,-22 0 0,-2 0 0,17 0 0,0 0 0,-18 0 0,1 0 0,23 0 0,2 0 0,-6 0 0,1 0 0,6 0 0,4 0 0,-20 0 0,21 0 0,-13 0 0,21 0 0,-37 0 0,20 0 0,9 0 0,-2 12 0,13-9 0,-17 9 0,-1 0 0,1-2 0,0 9 0,-23 4 0,-5-13 0,10 6 0,-13-16 0,6 8 0,21-3 0,-3 1 0,-9-1 0,-5 0 0,-18 0 0,-3-1 0,8-5 0,0 2 0,20 4 0,-1 2 0,2-1 0,-13-4 0,2 0 0,-2 7 0,7 0 0,-12-9 0,22 0 0,7 0 0,21 0 0,-31 0 0,33 0 0,-4 0 0,0 0 0,5 0 0,16 0 0,1-3 0,-6-3 0,-25 2 0,0 0 0,-2 4 0,-2 0 0,31-4 0,-14 0 0,18 0 0,-1-7 0,1 10 0,-10-17 0,-10 3 0,-11-5 0,-9 6 0,1-4 0,11 11 0,-43-23 0,52 15 0,-54-25 0,50 16 0,-3-3 0,12 7 0,8 6 0,15 9 0,-14-10 0,5 10 0,-2-4 0,-5-1 0,-11-3 0,13 4 0,-12-4 0,20 6 0,4-1 0,-2-11 0,8 2 0,-4-22 0,12 19 0,-4-30 0,5 31 0,17-19 0,3 0 0,21 1 0,24-20 0,7 0 0,-27 37 0,2 1 0,-4-9 0,-4 0 0,18 2 0,-13-3 0,-26 11 0,-6 9 0,-1 0 0,-11 2 0,1-8 0,0-1 0,-8-3 0,0 0 0,-8 7 0,-27 4 0,-1-7 0,-25 12 0,-27-26 0,25 19 0,4-6 0,-3-2 0,14 4 0,-1 1 0,-16-2 0,0 1 0,-20-9 0,23 10 0,5 0 0,5-7 0,-26-35 0,47 30 0,13-18 0,10 32 0,4-5 0,11-2 0,19 8 0,15 0 0,13 10 0,12-7 0,24-3 0,-32 5 0,3 1 0,5-1 0,1 2 0,6 2 0,-4 2 0,27-1 0,-20 0 0,4 0 0,-1 0 0,4 0 0,-15 0 0,3 0 0,2 0 0,10 0 0,3 0 0,-3 0 0,-7 0 0,-2 0 0,0 0 0,1 0 0,-1 1 0,-2-2 0,21-6 0,-5-3 0,-20 2 0,-6-2 0,-8-3 0,-6-1 0,10-7 0,-13 10 0,-24-1 0,-9 0 0,-1-3 0,0 3 0,-2 1 0,9 3 0,12 4 0,-7 1 0,27 3 0,-13 0 0,51-17 0,-36 15 0,4 0 0,14-7 0,4 1 0,4 7 0,0 2 0,-4-1 0,-4 0 0,27 0 0,-34 0 0,-7 0 0,-22 0 0,38 5 0,-62 3 0,0 1 0,-31 10 0,10-10 0,-17 7 0,16-9 0,-9-2 0,4 1 0,-11 0 0,-28 14 0,7 0 0,0-3 0,-1 0 0,1 3 0,-36 4 0,17-10 0,-26 18 0,23-10 0,15 11 0,2 3 0,2-5 0,5-1 0,3-1 0,7-7 0,-17 13 0,33-23 0,-16 12 0,25-16 0,5 4 0,3 10 0,4-5 0,0 5 0,0-7 0,0 0 0,0 1 0,-12 16 0,-12 9 0,-24 29 0,10-19 0,-23 20 0,17-23 0,-20 16 0,22-30 0,-1 0 0,-26 31 0,17-28 0,-2-1 0,8 0 0,2-2 0,-25 14 0,13-14 0,0 1 0,-5 12 0,16-23 0,-4 0 0,3 2 0,1-4 0,-26-12 0,-20 12 0,23-14 0,19 1 0,20 0 0,18-4 0,0-1 0,-8-1 0,2-3 0,-5 0 0,1 0 0,-13 12 0,-32-9 0,-27 18 0,25-16 0,-27 11 0,21-2 0,23-9 0,-5-1 0,-18 0 0,-5 0 0,-10 1 0,-3-1 0,23 0 0,-1 0 0,-1 0 0,-5 0 0,-2 0 0,0 0 0,1 0 0,0-1 0,-1-1 0,-4-1 0,0-1 0,2-1 0,9 1 0,1 0 0,-1 0 0,-9 0 0,0 0 0,2 0 0,-18 0 0,5 0 0,3 0 0,6 0 0,27 0 0,5 0 0,-35 0 0,28 0 0,9 4 0,-1 1 0,36-1 0,-9 1 0,7-5 0,0 0 0,-1 0 0,-2 3 0,5 1 0,-5 1 0,-18 4 0,-3-1 0,-33 13 0,26-11 0,-39 19 0,14-25 0,-12 12 0,7-16 0,21 0 0,-10 7 0,-3 2 0,17 0 0,7-2 0,28-7 0,1 0 0,0 0 0,0 0 0,-1 0 0,1 0 0,-18 0 0,14 0 0,-31 0 0,30 0 0,-12 0 0,23-4 0,48-31 0,0 1 0,1 1 0,1-2 0,23-22 0,-5 10 0,-19 13 0,4 4 0,51 1 0,-31-6 0,-6 27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8:05.4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83 16383,'41'-12'0,"-5"1"0,-21 7 0,0 1 0,18 3 0,15 0 0,9 0 0,20 0 0,-9 0 0,23 0 0,2 0 0,-21 0 0,2 0 0,-31 0 0,11 0 0,-17 0 0,-4 0 0,-1 0 0,5 0 0,18-6 0,-18 1 0,13-2 0,-24 3 0,47 4 0,-35 0 0,36 0 0,-48 0 0,6 0 0,-16 0 0,-1 0 0,0 0 0,1 0 0,-1 0 0,0 0 0,0 0 0,1 0 0,-1-6 0,0 4 0,0-1 0,1 7 0,-1-7 0,0 5 0,1-16 0,-1 13 0,0-6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86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806C94DF-01DE-6B41-9F48-4734AB9B9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294FF8E-4A3F-484D-BA70-D499B03940BF}" type="slidenum">
              <a:rPr lang="de-DE" altLang="de-DE" smtClean="0"/>
              <a:pPr>
                <a:spcBef>
                  <a:spcPct val="0"/>
                </a:spcBef>
              </a:pPr>
              <a:t>47</a:t>
            </a:fld>
            <a:endParaRPr lang="de-DE" altLang="de-DE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253D87A9-1E89-0147-AB09-0FC4A43934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E1FBA5E-497B-DF42-B328-B2CF6D04C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9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8D8F79EB-3EDC-574C-8743-6ECF9062AA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4E9A5A-C904-2541-BF21-D4BBE428F1F7}" type="slidenum">
              <a:rPr lang="de-DE" altLang="de-DE" smtClean="0"/>
              <a:pPr>
                <a:spcBef>
                  <a:spcPct val="0"/>
                </a:spcBef>
              </a:pPr>
              <a:t>52</a:t>
            </a:fld>
            <a:endParaRPr lang="de-DE" altLang="de-DE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11BCE811-B141-F14B-B922-7A655711FE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6FD4836-D429-384A-BB8B-8B4D868A2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108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AE6BDB91-2254-124D-94D8-EEB41552F5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865754-23AC-D848-8CFC-94DBD8ECD195}" type="slidenum">
              <a:rPr lang="de-DE" altLang="de-DE" smtClean="0"/>
              <a:pPr>
                <a:spcBef>
                  <a:spcPct val="0"/>
                </a:spcBef>
              </a:pPr>
              <a:t>53</a:t>
            </a:fld>
            <a:endParaRPr lang="de-DE" altLang="de-DE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12B3A1E6-70D7-1049-8A6C-EEC029DEE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94066B7-8851-B145-9FE9-1E1393D30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2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ED9E54E0-8B00-E046-A55D-27D62FB10B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452525-1777-6E4B-917B-10909FE370EA}" type="slidenum">
              <a:rPr lang="de-DE" altLang="de-DE" smtClean="0"/>
              <a:pPr>
                <a:spcBef>
                  <a:spcPct val="0"/>
                </a:spcBef>
              </a:pPr>
              <a:t>54</a:t>
            </a:fld>
            <a:endParaRPr lang="de-DE" altLang="de-DE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9676D09F-571B-F546-A913-0A6379601D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78FB3B12-045C-BF45-9153-83A3C553B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6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4"/>
          <p:cNvGrpSpPr/>
          <p:nvPr/>
        </p:nvGrpSpPr>
        <p:grpSpPr>
          <a:xfrm>
            <a:off x="0" y="0"/>
            <a:ext cx="9140826" cy="6850064"/>
            <a:chOff x="0" y="0"/>
            <a:chExt cx="9140825" cy="6850063"/>
          </a:xfrm>
        </p:grpSpPr>
        <p:grpSp>
          <p:nvGrpSpPr>
            <p:cNvPr id="78" name="Group 5"/>
            <p:cNvGrpSpPr/>
            <p:nvPr/>
          </p:nvGrpSpPr>
          <p:grpSpPr>
            <a:xfrm>
              <a:off x="2743200" y="3540125"/>
              <a:ext cx="6392863" cy="3309939"/>
              <a:chOff x="0" y="0"/>
              <a:chExt cx="6392862" cy="3309937"/>
            </a:xfrm>
          </p:grpSpPr>
          <p:sp>
            <p:nvSpPr>
              <p:cNvPr id="73" name="Freeform 6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4" name="Freeform 7"/>
              <p:cNvSpPr/>
              <p:nvPr/>
            </p:nvSpPr>
            <p:spPr>
              <a:xfrm>
                <a:off x="3876675" y="700087"/>
                <a:ext cx="1998663" cy="128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5" name="Freeform 8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6" name="Freeform 9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7" name="Freeform 10"/>
              <p:cNvSpPr/>
              <p:nvPr/>
            </p:nvSpPr>
            <p:spPr>
              <a:xfrm>
                <a:off x="4402137" y="138112"/>
                <a:ext cx="1981201" cy="85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79" name="Freeform 11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0" name="Freeform 12"/>
            <p:cNvSpPr/>
            <p:nvPr/>
          </p:nvSpPr>
          <p:spPr>
            <a:xfrm>
              <a:off x="0" y="0"/>
              <a:ext cx="9140826" cy="2819401"/>
            </a:xfrm>
            <a:prstGeom prst="rect">
              <a:avLst/>
            </a:prstGeom>
            <a:gradFill flip="none" rotWithShape="1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rgbClr val="E5E5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93E3311-FDCC-BA42-B9AF-FD3E1FD3E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F7CC8E-B71C-B444-BC97-C82C865F87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21190-17A2-D14F-8B5D-F34106845F7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4667153-BC15-614F-92F7-80B64087418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93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F1E64D1-CFDE-CC45-9400-30EFD6664F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BE7D6B6-5D7D-B14B-B63C-BDE8F60F28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28509-7EB0-BB4A-989D-75717F9DD4E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E6385095-217D-1845-A559-18714B8FBA4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84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0089B63-02E9-C644-9131-447C95FF1F6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BEA6432-FEE6-0B45-A064-B06045D7D87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CBADE79-1C02-9E4E-9308-7D21C09155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AE23EAC-E306-934C-9361-256ECD2747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27A1E89-E9CF-CE45-BA96-2FC9F47825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D4C8FD4D-A204-D940-A836-F70BB50FEE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099E718-2C73-F344-98D0-A82CC782DE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1090503B-CFA1-194D-98E6-9FE707341F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691B8DF7-4CD3-8346-B5CA-7017687C8C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E69B5511-F4B4-E849-903E-5207CA5663B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231D3788-AD94-B147-980F-FB12AACE2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081722B8-77CB-1F40-A9CE-063120F231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72C89-C910-C644-A1EC-72C5A12C705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784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"/>
          <p:cNvGrpSpPr/>
          <p:nvPr/>
        </p:nvGrpSpPr>
        <p:grpSpPr>
          <a:xfrm>
            <a:off x="0" y="0"/>
            <a:ext cx="9140825" cy="6850063"/>
            <a:chOff x="0" y="0"/>
            <a:chExt cx="9140825" cy="6850062"/>
          </a:xfrm>
        </p:grpSpPr>
        <p:grpSp>
          <p:nvGrpSpPr>
            <p:cNvPr id="7" name="Group"/>
            <p:cNvGrpSpPr/>
            <p:nvPr/>
          </p:nvGrpSpPr>
          <p:grpSpPr>
            <a:xfrm>
              <a:off x="2743200" y="3540125"/>
              <a:ext cx="6392863" cy="3309938"/>
              <a:chOff x="0" y="0"/>
              <a:chExt cx="6392862" cy="3309937"/>
            </a:xfrm>
          </p:grpSpPr>
          <p:sp>
            <p:nvSpPr>
              <p:cNvPr id="2" name="Shape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" name="Shape"/>
              <p:cNvSpPr/>
              <p:nvPr/>
            </p:nvSpPr>
            <p:spPr>
              <a:xfrm>
                <a:off x="3876675" y="700087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" name="Shape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A7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" name="Shape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" name="Shape"/>
              <p:cNvSpPr/>
              <p:nvPr/>
            </p:nvSpPr>
            <p:spPr>
              <a:xfrm>
                <a:off x="4402137" y="138112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D86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8" name="Shape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399"/>
                </a:gs>
                <a:gs pos="100000">
                  <a:srgbClr val="002B8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Rectangle"/>
            <p:cNvSpPr/>
            <p:nvPr/>
          </p:nvSpPr>
          <p:spPr>
            <a:xfrm>
              <a:off x="0" y="0"/>
              <a:ext cx="9140825" cy="2819400"/>
            </a:xfrm>
            <a:prstGeom prst="rect">
              <a:avLst/>
            </a:prstGeom>
            <a:gradFill flip="none" rotWithShape="1">
              <a:gsLst>
                <a:gs pos="0">
                  <a:srgbClr val="003399"/>
                </a:gs>
                <a:gs pos="100000">
                  <a:srgbClr val="00051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6900" y="1682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27175"/>
            <a:ext cx="8229600" cy="4601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2pPr marL="783771" indent="-326571">
              <a:defRPr sz="3200">
                <a:solidFill>
                  <a:srgbClr val="F3FFEA"/>
                </a:solidFill>
              </a:defRPr>
            </a:lvl2pPr>
            <a:lvl3pPr marL="1219200" indent="-304800">
              <a:defRPr sz="3200">
                <a:solidFill>
                  <a:srgbClr val="00FFEC"/>
                </a:solidFill>
              </a:defRPr>
            </a:lvl3pPr>
            <a:lvl4pPr marL="1737360" indent="-365760">
              <a:defRPr sz="3200">
                <a:solidFill>
                  <a:srgbClr val="FFFFFF"/>
                </a:solidFill>
              </a:defRPr>
            </a:lvl4pPr>
            <a:lvl5pPr marL="2235200" indent="-406400"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60395"/>
            <a:ext cx="273657" cy="26425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9" r:id="rId4"/>
  </p:sldLayoutIdLst>
  <p:transition spd="med"/>
  <p:txStyles>
    <p:title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457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9144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1371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18288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342899" marR="0" indent="-342899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1pPr>
      <a:lvl2pPr marL="865414" marR="0" indent="-408214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2pPr>
      <a:lvl3pPr marL="1295400" marR="0" indent="-381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3pPr>
      <a:lvl4pPr marL="1828800" marR="0" indent="-4572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4pPr>
      <a:lvl5pPr marL="23368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5pPr>
      <a:lvl6pPr marL="27940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6pPr>
      <a:lvl7pPr marL="32512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7pPr>
      <a:lvl8pPr marL="37084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8pPr>
      <a:lvl9pPr marL="41656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6.xml"/><Relationship Id="rId18" Type="http://schemas.openxmlformats.org/officeDocument/2006/relationships/image" Target="../media/image1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17" Type="http://schemas.openxmlformats.org/officeDocument/2006/relationships/customXml" Target="../ink/ink8.xml"/><Relationship Id="rId2" Type="http://schemas.openxmlformats.org/officeDocument/2006/relationships/image" Target="../media/image1.tiff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8.png"/><Relationship Id="rId19" Type="http://schemas.openxmlformats.org/officeDocument/2006/relationships/customXml" Target="../ink/ink9.xml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tiff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tiff"/><Relationship Id="rId4" Type="http://schemas.openxmlformats.org/officeDocument/2006/relationships/image" Target="../media/image38.tif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tiff"/><Relationship Id="rId5" Type="http://schemas.openxmlformats.org/officeDocument/2006/relationships/image" Target="../media/image49.tiff"/><Relationship Id="rId4" Type="http://schemas.openxmlformats.org/officeDocument/2006/relationships/image" Target="../media/image48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tiff"/><Relationship Id="rId5" Type="http://schemas.openxmlformats.org/officeDocument/2006/relationships/image" Target="../media/image53.tiff"/><Relationship Id="rId4" Type="http://schemas.openxmlformats.org/officeDocument/2006/relationships/image" Target="../media/image5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50495" y="228599"/>
            <a:ext cx="7608289" cy="311200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effectLst/>
              </a:rPr>
              <a:t>Probabilistic cellular automata for</a:t>
            </a:r>
            <a:br>
              <a:rPr lang="en-US" sz="4000" dirty="0">
                <a:solidFill>
                  <a:srgbClr val="FFFF00"/>
                </a:solidFill>
                <a:effectLst/>
              </a:rPr>
            </a:br>
            <a:r>
              <a:rPr lang="en-US" sz="4000" dirty="0">
                <a:solidFill>
                  <a:srgbClr val="FFFF00"/>
                </a:solidFill>
                <a:effectLst/>
              </a:rPr>
              <a:t>fermionic quantum field theories </a:t>
            </a:r>
            <a:endParaRPr lang="de-DE" sz="48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949F5-F495-924B-B4D9-FA4EF5582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301" y="3273153"/>
            <a:ext cx="6266827" cy="32689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582591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35BE7-07E7-0245-9BD6-13F4A5A3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Half filled ground states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4E429966-084B-0C4D-8C0B-BD9C2C326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171700"/>
            <a:ext cx="37433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B52C221D-BD64-594D-8230-BC2A0E756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71700"/>
            <a:ext cx="36607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95BD-7A88-2C4D-8A91-ED8C1F2F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Soliton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FDBA8794-6A43-3C40-83EB-5D7B07F50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12355"/>
            <a:ext cx="7508875" cy="391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Box 3">
            <a:extLst>
              <a:ext uri="{FF2B5EF4-FFF2-40B4-BE49-F238E27FC236}">
                <a16:creationId xmlns:a16="http://schemas.microsoft.com/office/drawing/2014/main" id="{64EC3211-1184-6C40-9BD3-3259C1210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468112"/>
            <a:ext cx="79329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800" dirty="0">
                <a:solidFill>
                  <a:srgbClr val="FFFF00"/>
                </a:solidFill>
              </a:rPr>
              <a:t>black line : no right movers,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800" dirty="0">
                <a:solidFill>
                  <a:srgbClr val="FFFF00"/>
                </a:solidFill>
              </a:rPr>
              <a:t>or two right movers with different colors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8B30B-CC9D-ED40-A49A-BF560A89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Soliton separates different </a:t>
            </a:r>
            <a:r>
              <a:rPr lang="en-US" dirty="0" err="1">
                <a:solidFill>
                  <a:srgbClr val="09FFE2"/>
                </a:solidFill>
              </a:rPr>
              <a:t>vacua</a:t>
            </a:r>
            <a:endParaRPr lang="en-US" dirty="0">
              <a:solidFill>
                <a:srgbClr val="09FFE2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E6AB06D4-D226-7347-9CFA-38F4094F5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063750"/>
            <a:ext cx="780732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9E26A7-4526-064F-93C5-84F6230D2722}"/>
                  </a:ext>
                </a:extLst>
              </p14:cNvPr>
              <p14:cNvContentPartPr/>
              <p14:nvPr/>
            </p14:nvContentPartPr>
            <p14:xfrm>
              <a:off x="1038392" y="2349474"/>
              <a:ext cx="5976000" cy="3271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9E26A7-4526-064F-93C5-84F6230D27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4395" y="2241462"/>
                <a:ext cx="6083634" cy="3487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C2025BA-C10C-184B-8552-2FD9FEF860EA}"/>
                  </a:ext>
                </a:extLst>
              </p14:cNvPr>
              <p14:cNvContentPartPr/>
              <p14:nvPr/>
            </p14:nvContentPartPr>
            <p14:xfrm>
              <a:off x="1721672" y="3265674"/>
              <a:ext cx="3657960" cy="843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C2025BA-C10C-184B-8552-2FD9FEF860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67672" y="3157674"/>
                <a:ext cx="3765600" cy="10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A53D31-B5D0-924E-8D83-92615118FAFF}"/>
                  </a:ext>
                </a:extLst>
              </p14:cNvPr>
              <p14:cNvContentPartPr/>
              <p14:nvPr/>
            </p14:nvContentPartPr>
            <p14:xfrm>
              <a:off x="1241072" y="2791914"/>
              <a:ext cx="4479480" cy="505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A53D31-B5D0-924E-8D83-92615118FA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7068" y="2683914"/>
                <a:ext cx="4587129" cy="7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D8E1599-C7FF-454E-9612-CCCE0DF01F61}"/>
                  </a:ext>
                </a:extLst>
              </p14:cNvPr>
              <p14:cNvContentPartPr/>
              <p14:nvPr/>
            </p14:nvContentPartPr>
            <p14:xfrm>
              <a:off x="1359512" y="2537034"/>
              <a:ext cx="5490360" cy="524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D8E1599-C7FF-454E-9612-CCCE0DF01F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05508" y="2429108"/>
                <a:ext cx="5598007" cy="740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12165C-3ACD-744E-ACA3-18D8EC07B6AB}"/>
                  </a:ext>
                </a:extLst>
              </p14:cNvPr>
              <p14:cNvContentPartPr/>
              <p14:nvPr/>
            </p14:nvContentPartPr>
            <p14:xfrm>
              <a:off x="6740432" y="2523354"/>
              <a:ext cx="7488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12165C-3ACD-744E-ACA3-18D8EC07B6A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86432" y="2415354"/>
                <a:ext cx="1825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B672146-876A-1D43-A7F2-AE7B56E79047}"/>
                  </a:ext>
                </a:extLst>
              </p14:cNvPr>
              <p14:cNvContentPartPr/>
              <p14:nvPr/>
            </p14:nvContentPartPr>
            <p14:xfrm>
              <a:off x="3115592" y="2468994"/>
              <a:ext cx="2960640" cy="1680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B672146-876A-1D43-A7F2-AE7B56E7904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1592" y="2360994"/>
                <a:ext cx="3068280" cy="18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4E31D70-0B70-3847-935D-40FFC8765E6A}"/>
                  </a:ext>
                </a:extLst>
              </p14:cNvPr>
              <p14:cNvContentPartPr/>
              <p14:nvPr/>
            </p14:nvContentPartPr>
            <p14:xfrm>
              <a:off x="4222232" y="3843834"/>
              <a:ext cx="628560" cy="966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4E31D70-0B70-3847-935D-40FFC8765E6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68232" y="3735834"/>
                <a:ext cx="736200" cy="11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1E5F8A2-B700-534F-A14A-67D634B39FB9}"/>
                  </a:ext>
                </a:extLst>
              </p14:cNvPr>
              <p14:cNvContentPartPr/>
              <p14:nvPr/>
            </p14:nvContentPartPr>
            <p14:xfrm>
              <a:off x="2175992" y="2796954"/>
              <a:ext cx="3013200" cy="945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1E5F8A2-B700-534F-A14A-67D634B39F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21992" y="2688995"/>
                <a:ext cx="3120840" cy="1160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B94FEE6-F923-B244-BCE7-991129B77DBB}"/>
                  </a:ext>
                </a:extLst>
              </p14:cNvPr>
              <p14:cNvContentPartPr/>
              <p14:nvPr/>
            </p14:nvContentPartPr>
            <p14:xfrm>
              <a:off x="6422192" y="2488074"/>
              <a:ext cx="586080" cy="2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B94FEE6-F923-B244-BCE7-991129B77DB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68192" y="2380074"/>
                <a:ext cx="693720" cy="24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6F70-78EF-D146-8866-B91A8FCD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560832"/>
            <a:ext cx="8229600" cy="1609344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Probabilistic cellular automaton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FE191-7A45-9048-80C6-259B5031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rgbClr val="FFFF00"/>
                </a:solidFill>
              </a:rPr>
              <a:t>Probability distribution for initial configurations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600" i="1" dirty="0">
              <a:solidFill>
                <a:srgbClr val="FFFF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i="1" dirty="0"/>
              <a:t>    ( or other probabilistic boundary condition )</a:t>
            </a:r>
          </a:p>
        </p:txBody>
      </p:sp>
    </p:spTree>
    <p:extLst>
      <p:ext uri="{BB962C8B-B14F-4D97-AF65-F5344CB8AC3E}">
        <p14:creationId xmlns:p14="http://schemas.microsoft.com/office/powerpoint/2010/main" val="364580752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EB087D-139C-F448-897E-D265C107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Probabilistic cellular automaton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7D35B8-FD46-E34C-AFE8-D1060EA33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</a:rPr>
              <a:t>Probabilistic initial condition: </a:t>
            </a:r>
            <a:r>
              <a:rPr lang="en-US" sz="3600" dirty="0"/>
              <a:t>Specify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600" dirty="0"/>
              <a:t>at initial time t</a:t>
            </a:r>
            <a:r>
              <a:rPr lang="en-US" sz="3600" baseline="-25000" dirty="0"/>
              <a:t>in</a:t>
            </a:r>
            <a:r>
              <a:rPr lang="en-US" sz="3600" dirty="0"/>
              <a:t> for each bit configuration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600" dirty="0"/>
              <a:t>a probability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</a:rPr>
              <a:t>Evolution:</a:t>
            </a:r>
            <a:r>
              <a:rPr lang="en-US" sz="3600" dirty="0"/>
              <a:t> every given configuration      at t</a:t>
            </a:r>
            <a:r>
              <a:rPr lang="en-US" sz="3600" baseline="-25000" dirty="0"/>
              <a:t>in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600" dirty="0"/>
              <a:t>propagates at t to a configuration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6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36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</a:rPr>
              <a:t>Updating rule: </a:t>
            </a:r>
            <a:r>
              <a:rPr lang="en-US" sz="3600" dirty="0"/>
              <a:t>specifies</a:t>
            </a:r>
          </a:p>
        </p:txBody>
      </p:sp>
      <p:pic>
        <p:nvPicPr>
          <p:cNvPr id="39939" name="Picture 5">
            <a:extLst>
              <a:ext uri="{FF2B5EF4-FFF2-40B4-BE49-F238E27FC236}">
                <a16:creationId xmlns:a16="http://schemas.microsoft.com/office/drawing/2014/main" id="{BC82AC81-A9D6-AE4C-AF58-C9980D9A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45" y="2400867"/>
            <a:ext cx="3587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>
            <a:extLst>
              <a:ext uri="{FF2B5EF4-FFF2-40B4-BE49-F238E27FC236}">
                <a16:creationId xmlns:a16="http://schemas.microsoft.com/office/drawing/2014/main" id="{173658CA-7AA0-9E49-9F8A-D293AE27F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99" y="4286250"/>
            <a:ext cx="915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>
            <a:extLst>
              <a:ext uri="{FF2B5EF4-FFF2-40B4-BE49-F238E27FC236}">
                <a16:creationId xmlns:a16="http://schemas.microsoft.com/office/drawing/2014/main" id="{AD3E425E-040F-2A47-847C-A151E7BD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06" y="5016699"/>
            <a:ext cx="259238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>
            <a:extLst>
              <a:ext uri="{FF2B5EF4-FFF2-40B4-BE49-F238E27FC236}">
                <a16:creationId xmlns:a16="http://schemas.microsoft.com/office/drawing/2014/main" id="{5EC23630-E292-AD47-A780-594B5CBF3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6013848"/>
            <a:ext cx="25209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>
            <a:extLst>
              <a:ext uri="{FF2B5EF4-FFF2-40B4-BE49-F238E27FC236}">
                <a16:creationId xmlns:a16="http://schemas.microsoft.com/office/drawing/2014/main" id="{51CF602F-8F15-1F4B-9DB3-63D1E20C3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41" y="2984500"/>
            <a:ext cx="9350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>
            <a:extLst>
              <a:ext uri="{FF2B5EF4-FFF2-40B4-BE49-F238E27FC236}">
                <a16:creationId xmlns:a16="http://schemas.microsoft.com/office/drawing/2014/main" id="{F3F3B8F8-9A3F-CF4C-A29D-5C6E2F7E6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911" y="3715543"/>
            <a:ext cx="3587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6F54B637-1F2F-9B41-BBE2-5F6A362CCD60}"/>
              </a:ext>
            </a:extLst>
          </p:cNvPr>
          <p:cNvSpPr/>
          <p:nvPr/>
        </p:nvSpPr>
        <p:spPr bwMode="auto">
          <a:xfrm>
            <a:off x="1962553" y="5105598"/>
            <a:ext cx="979488" cy="4857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206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865B-BF89-2B4A-8B6A-E0D91553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Wave function for </a:t>
            </a:r>
            <a:br>
              <a:rPr lang="en-US" sz="4400" dirty="0"/>
            </a:br>
            <a:r>
              <a:rPr lang="en-US" sz="4400" dirty="0"/>
              <a:t>probabilistic cellular automaton</a:t>
            </a:r>
          </a:p>
        </p:txBody>
      </p:sp>
      <p:pic>
        <p:nvPicPr>
          <p:cNvPr id="40962" name="Content Placeholder 3">
            <a:extLst>
              <a:ext uri="{FF2B5EF4-FFF2-40B4-BE49-F238E27FC236}">
                <a16:creationId xmlns:a16="http://schemas.microsoft.com/office/drawing/2014/main" id="{2BB5D9DF-FDD6-C04F-AF2E-E6761E3427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508500"/>
            <a:ext cx="3960812" cy="1104900"/>
          </a:xfrm>
        </p:spPr>
      </p:pic>
      <p:pic>
        <p:nvPicPr>
          <p:cNvPr id="40963" name="Picture 4">
            <a:extLst>
              <a:ext uri="{FF2B5EF4-FFF2-40B4-BE49-F238E27FC236}">
                <a16:creationId xmlns:a16="http://schemas.microsoft.com/office/drawing/2014/main" id="{37FA8203-CF60-D142-82B7-1579EA496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37075"/>
            <a:ext cx="33750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5">
            <a:extLst>
              <a:ext uri="{FF2B5EF4-FFF2-40B4-BE49-F238E27FC236}">
                <a16:creationId xmlns:a16="http://schemas.microsoft.com/office/drawing/2014/main" id="{5968AFEF-5792-B245-93B7-8FE0AA634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74850"/>
            <a:ext cx="87280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800" dirty="0"/>
              <a:t>Probability distribution: at every time t a bit configuration </a:t>
            </a:r>
            <a:r>
              <a:rPr lang="en-US" altLang="en-DE" sz="2800" dirty="0" err="1"/>
              <a:t>τ</a:t>
            </a:r>
            <a:r>
              <a:rPr lang="en-US" altLang="en-DE" sz="2800" dirty="0"/>
              <a:t> occurs with probability         , which equals the probability for the initial bit configuration from which it originates.</a:t>
            </a:r>
            <a:endParaRPr lang="en-US" altLang="en-DE" dirty="0"/>
          </a:p>
        </p:txBody>
      </p:sp>
      <p:pic>
        <p:nvPicPr>
          <p:cNvPr id="40965" name="Content Placeholder 3">
            <a:extLst>
              <a:ext uri="{FF2B5EF4-FFF2-40B4-BE49-F238E27FC236}">
                <a16:creationId xmlns:a16="http://schemas.microsoft.com/office/drawing/2014/main" id="{4A6E7326-E39C-F742-A7D7-3AD0986E7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96"/>
          <a:stretch>
            <a:fillRect/>
          </a:stretch>
        </p:blipFill>
        <p:spPr bwMode="auto">
          <a:xfrm>
            <a:off x="3655781" y="2524848"/>
            <a:ext cx="597721" cy="41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8">
            <a:extLst>
              <a:ext uri="{FF2B5EF4-FFF2-40B4-BE49-F238E27FC236}">
                <a16:creationId xmlns:a16="http://schemas.microsoft.com/office/drawing/2014/main" id="{C894C7E2-B11E-054B-A9C6-E2EC406AE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573463"/>
            <a:ext cx="8435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3600" dirty="0">
                <a:solidFill>
                  <a:srgbClr val="FFFF00"/>
                </a:solidFill>
              </a:rPr>
              <a:t>Real wave function q(t): probability amplitude</a:t>
            </a:r>
          </a:p>
        </p:txBody>
      </p:sp>
      <p:sp>
        <p:nvSpPr>
          <p:cNvPr id="40967" name="TextBox 9">
            <a:extLst>
              <a:ext uri="{FF2B5EF4-FFF2-40B4-BE49-F238E27FC236}">
                <a16:creationId xmlns:a16="http://schemas.microsoft.com/office/drawing/2014/main" id="{0BFC1208-27E9-FB4C-AEB8-791CB2280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903913"/>
            <a:ext cx="518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3600"/>
              <a:t>N – component unit vector</a:t>
            </a:r>
          </a:p>
        </p:txBody>
      </p:sp>
    </p:spTree>
    <p:extLst>
      <p:ext uri="{BB962C8B-B14F-4D97-AF65-F5344CB8AC3E}">
        <p14:creationId xmlns:p14="http://schemas.microsoft.com/office/powerpoint/2010/main" val="4115428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27DF-88FF-F04D-88B2-14E97027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/>
              <a:t>Deterministic and probabilistic</a:t>
            </a:r>
            <a:br>
              <a:rPr lang="en-US" sz="4800" dirty="0"/>
            </a:br>
            <a:r>
              <a:rPr lang="en-US" sz="4800" dirty="0"/>
              <a:t>cellular automaton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BCC01-B78E-7C41-8069-E42AE0E9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Deterministic CA : sharp wave function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/>
              <a:t>Probabilistic CA : arbitrary wave function 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962586D6-0A1A-2F49-B55C-A621764C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555" y="3258230"/>
            <a:ext cx="22875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9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FBCC-82AA-1146-8298-DC1B822E0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Particle wave duality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8824E-759D-FE4A-8F3D-963F7897F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Particle aspect:</a:t>
            </a:r>
          </a:p>
          <a:p>
            <a:pPr>
              <a:defRPr/>
            </a:pPr>
            <a:r>
              <a:rPr lang="en-US" dirty="0"/>
              <a:t>Bits: yes/no decisions</a:t>
            </a:r>
          </a:p>
          <a:p>
            <a:pPr>
              <a:defRPr/>
            </a:pPr>
            <a:r>
              <a:rPr lang="en-US" dirty="0"/>
              <a:t>Possible measurement values 1 or 0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         </a:t>
            </a:r>
            <a:r>
              <a:rPr lang="en-US" dirty="0">
                <a:solidFill>
                  <a:srgbClr val="FFFF00"/>
                </a:solidFill>
              </a:rPr>
              <a:t>Discrete spectrum of observables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Wave aspect : continuous wave function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more generally: continuity of probabilistic information</a:t>
            </a:r>
          </a:p>
        </p:txBody>
      </p:sp>
    </p:spTree>
    <p:extLst>
      <p:ext uri="{BB962C8B-B14F-4D97-AF65-F5344CB8AC3E}">
        <p14:creationId xmlns:p14="http://schemas.microsoft.com/office/powerpoint/2010/main" val="3414686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C445-FCEE-954F-B464-FBB0AE0F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 evolution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F0C5C-CBFA-4A4C-860B-C2AEE8C61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Evolution for basic time step is encoded in the step evolution operator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Contains the updating rule for CA</a:t>
            </a:r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E8F53225-B5F3-DE41-AC12-5D129E577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193282"/>
            <a:ext cx="29892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>
            <a:extLst>
              <a:ext uri="{FF2B5EF4-FFF2-40B4-BE49-F238E27FC236}">
                <a16:creationId xmlns:a16="http://schemas.microsoft.com/office/drawing/2014/main" id="{F099B5FB-6FB4-1C4A-B885-F04D5BEF5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164707"/>
            <a:ext cx="2806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>
            <a:extLst>
              <a:ext uri="{FF2B5EF4-FFF2-40B4-BE49-F238E27FC236}">
                <a16:creationId xmlns:a16="http://schemas.microsoft.com/office/drawing/2014/main" id="{37DDC537-B7CE-964F-8810-5C20C726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4849838"/>
            <a:ext cx="2984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>
            <a:extLst>
              <a:ext uri="{FF2B5EF4-FFF2-40B4-BE49-F238E27FC236}">
                <a16:creationId xmlns:a16="http://schemas.microsoft.com/office/drawing/2014/main" id="{ACD6F334-FFB8-C34F-A6B4-F62E85735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5635625"/>
            <a:ext cx="4940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98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3AFB-0A4A-2BA0-3900-5B39F706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jump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30E0F-89EA-1D10-7F44-824A5C50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evolution operator for cellular automata is unique jump matrix</a:t>
            </a:r>
          </a:p>
          <a:p>
            <a:r>
              <a:rPr lang="en-US" dirty="0"/>
              <a:t>In every row  and </a:t>
            </a:r>
            <a:r>
              <a:rPr lang="en-US" dirty="0" err="1"/>
              <a:t>coloumn</a:t>
            </a:r>
            <a:r>
              <a:rPr lang="en-US" dirty="0"/>
              <a:t>: precisely one element +1 or -1, all other elements zero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16D42-1F64-CA1E-DACA-28BBCB64E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40" y="4704285"/>
            <a:ext cx="2434975" cy="19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2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5255A6-30E4-994E-BE9D-37AC8898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84464" cy="4943538"/>
          </a:xfrm>
        </p:spPr>
        <p:txBody>
          <a:bodyPr>
            <a:normAutofit/>
          </a:bodyPr>
          <a:lstStyle/>
          <a:p>
            <a:r>
              <a:rPr lang="en-US" b="0" i="1" dirty="0">
                <a:solidFill>
                  <a:srgbClr val="FFFF00"/>
                </a:solidFill>
              </a:rPr>
              <a:t>Some interacting fermionic quantum field theories or many body systems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are equivalent to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probabilistic cellular automata</a:t>
            </a:r>
          </a:p>
        </p:txBody>
      </p:sp>
    </p:spTree>
    <p:extLst>
      <p:ext uri="{BB962C8B-B14F-4D97-AF65-F5344CB8AC3E}">
        <p14:creationId xmlns:p14="http://schemas.microsoft.com/office/powerpoint/2010/main" val="42052148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D57CC-7A33-1343-8680-C1EEE5D2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Equivalence with fermionic QFT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6A5AF-C30A-214F-AEB7-190902937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93" y="1992869"/>
            <a:ext cx="8537780" cy="46019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probabilistic </a:t>
            </a:r>
            <a:r>
              <a:rPr lang="en-US" dirty="0" err="1"/>
              <a:t>Thirring</a:t>
            </a:r>
            <a:r>
              <a:rPr lang="en-US" dirty="0"/>
              <a:t> automaton is equivalent with a fermionic quantum field theory in 1+1 dimensions, namely a discretization of a type of </a:t>
            </a:r>
            <a:r>
              <a:rPr lang="en-US" dirty="0" err="1"/>
              <a:t>Thirring</a:t>
            </a:r>
            <a:r>
              <a:rPr lang="en-US" dirty="0"/>
              <a:t> model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7C0542-D30E-2746-A7F6-E3EF3F1D0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2" y="4742688"/>
            <a:ext cx="8630704" cy="81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AE8C60-BD3C-274A-A2B4-65FA967BAE76}"/>
              </a:ext>
            </a:extLst>
          </p:cNvPr>
          <p:cNvSpPr txBox="1"/>
          <p:nvPr/>
        </p:nvSpPr>
        <p:spPr>
          <a:xfrm>
            <a:off x="926592" y="6071616"/>
            <a:ext cx="485164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two colors: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a,b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 = 1,2  = red, green</a:t>
            </a:r>
          </a:p>
        </p:txBody>
      </p:sp>
    </p:spTree>
    <p:extLst>
      <p:ext uri="{BB962C8B-B14F-4D97-AF65-F5344CB8AC3E}">
        <p14:creationId xmlns:p14="http://schemas.microsoft.com/office/powerpoint/2010/main" val="2814198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1271B-E469-7A4E-8BE9-AB895487B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>
                <a:solidFill>
                  <a:srgbClr val="09FFE2"/>
                </a:solidFill>
              </a:rPr>
              <a:t>Fermions are </a:t>
            </a:r>
            <a:r>
              <a:rPr lang="en-US" sz="4400" dirty="0" err="1">
                <a:solidFill>
                  <a:srgbClr val="09FFE2"/>
                </a:solidFill>
              </a:rPr>
              <a:t>Ising</a:t>
            </a:r>
            <a:r>
              <a:rPr lang="en-US" sz="4400" dirty="0">
                <a:solidFill>
                  <a:srgbClr val="09FFE2"/>
                </a:solidFill>
              </a:rPr>
              <a:t> spins or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6B94B-E0D4-EC48-A63C-9D2BBD847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96" y="2084831"/>
            <a:ext cx="8528304" cy="435254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Fermionic occupation numbers n = 0 , 1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Classical bits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 err="1"/>
              <a:t>Ising</a:t>
            </a:r>
            <a:r>
              <a:rPr lang="en-US" sz="3200" dirty="0"/>
              <a:t> spins  s = 2n -1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Bit configurations = many body states of fermions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28501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92DA-CE1F-5E6E-EC24-93B2C217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Fermionic wave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C129E-23E0-15D4-1195-5C26A3E67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Occupation number basis for multi- fermion systems:</a:t>
            </a:r>
          </a:p>
          <a:p>
            <a:endParaRPr lang="en-US" sz="3600" dirty="0"/>
          </a:p>
          <a:p>
            <a:r>
              <a:rPr lang="en-US" sz="3600" dirty="0"/>
              <a:t>To each bit configuration one associates an element of the wave function</a:t>
            </a:r>
          </a:p>
          <a:p>
            <a:r>
              <a:rPr lang="en-US" sz="3600" dirty="0"/>
              <a:t>Occupation numbers for different space points and species</a:t>
            </a:r>
          </a:p>
        </p:txBody>
      </p:sp>
    </p:spTree>
    <p:extLst>
      <p:ext uri="{BB962C8B-B14F-4D97-AF65-F5344CB8AC3E}">
        <p14:creationId xmlns:p14="http://schemas.microsoft.com/office/powerpoint/2010/main" val="58789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74F0-4D92-02C6-F8AD-8318C7C2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AEDEB-6790-8993-CFD7-09A0D1CDF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formulation of complex wave function always possible</a:t>
            </a:r>
          </a:p>
          <a:p>
            <a:r>
              <a:rPr lang="en-US" dirty="0"/>
              <a:t>Complex formulation of real wave function requires complex structure based on appropriate involution</a:t>
            </a:r>
          </a:p>
          <a:p>
            <a:r>
              <a:rPr lang="en-US" dirty="0"/>
              <a:t>particle - hole conjugation</a:t>
            </a:r>
          </a:p>
        </p:txBody>
      </p:sp>
    </p:spTree>
    <p:extLst>
      <p:ext uri="{BB962C8B-B14F-4D97-AF65-F5344CB8AC3E}">
        <p14:creationId xmlns:p14="http://schemas.microsoft.com/office/powerpoint/2010/main" val="401282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C82F-0521-3721-E347-187B0E6D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QFT- CA 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9E5C6-50CC-630D-0C2E-58C09483F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( discrete ) fermionic quantum field theory is equivalent to a probabilistic cellular automaton if the evolution operator for discrete time steps is a 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b="1" dirty="0">
                <a:solidFill>
                  <a:srgbClr val="0DFF1A"/>
                </a:solidFill>
              </a:rPr>
              <a:t>unique jump matrix </a:t>
            </a:r>
          </a:p>
          <a:p>
            <a:pPr marL="0" indent="0">
              <a:buNone/>
            </a:pPr>
            <a:endParaRPr lang="en-US" b="1" dirty="0">
              <a:solidFill>
                <a:srgbClr val="0DFF1A"/>
              </a:solidFill>
            </a:endParaRPr>
          </a:p>
          <a:p>
            <a:pPr marL="0" indent="0">
              <a:buNone/>
            </a:pPr>
            <a:r>
              <a:rPr lang="en-US" sz="3200" dirty="0"/>
              <a:t>( in a real formulation of the evolution equation)</a:t>
            </a:r>
          </a:p>
        </p:txBody>
      </p:sp>
    </p:spTree>
    <p:extLst>
      <p:ext uri="{BB962C8B-B14F-4D97-AF65-F5344CB8AC3E}">
        <p14:creationId xmlns:p14="http://schemas.microsoft.com/office/powerpoint/2010/main" val="204296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EBF8-0A3F-AFA1-809D-01512109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Continuum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34815-B249-F004-A5F8-2DECF2862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Discretized fermionic QFT ( e.g. on lattice ) makes model well defined</a:t>
            </a:r>
          </a:p>
          <a:p>
            <a:r>
              <a:rPr lang="en-US" dirty="0"/>
              <a:t>Regularized functional integral</a:t>
            </a:r>
          </a:p>
          <a:p>
            <a:r>
              <a:rPr lang="en-US" dirty="0"/>
              <a:t>Step evolution operator</a:t>
            </a:r>
          </a:p>
          <a:p>
            <a:r>
              <a:rPr lang="en-US" dirty="0"/>
              <a:t>Needs continuum limit</a:t>
            </a:r>
          </a:p>
        </p:txBody>
      </p:sp>
    </p:spTree>
    <p:extLst>
      <p:ext uri="{BB962C8B-B14F-4D97-AF65-F5344CB8AC3E}">
        <p14:creationId xmlns:p14="http://schemas.microsoft.com/office/powerpoint/2010/main" val="2321551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630B-5AF7-7DD0-3158-68CFFA2DA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49802" cy="315436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FRG ?</a:t>
            </a:r>
          </a:p>
        </p:txBody>
      </p:sp>
    </p:spTree>
    <p:extLst>
      <p:ext uri="{BB962C8B-B14F-4D97-AF65-F5344CB8AC3E}">
        <p14:creationId xmlns:p14="http://schemas.microsoft.com/office/powerpoint/2010/main" val="167897769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3773-06A1-5143-ACD4-0EE60EFC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Overall probability distribution for </a:t>
            </a:r>
            <a:br>
              <a:rPr lang="en-US" sz="4400" dirty="0"/>
            </a:br>
            <a:r>
              <a:rPr lang="en-US" sz="4400" dirty="0"/>
              <a:t>cellular automata</a:t>
            </a:r>
          </a:p>
        </p:txBody>
      </p:sp>
      <p:pic>
        <p:nvPicPr>
          <p:cNvPr id="24578" name="Content Placeholder 3">
            <a:extLst>
              <a:ext uri="{FF2B5EF4-FFF2-40B4-BE49-F238E27FC236}">
                <a16:creationId xmlns:a16="http://schemas.microsoft.com/office/drawing/2014/main" id="{5FE02449-9A1B-4041-83BF-3615E35F97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020888"/>
            <a:ext cx="2952750" cy="619125"/>
          </a:xfrm>
        </p:spPr>
      </p:pic>
      <p:pic>
        <p:nvPicPr>
          <p:cNvPr id="24579" name="Picture 5">
            <a:extLst>
              <a:ext uri="{FF2B5EF4-FFF2-40B4-BE49-F238E27FC236}">
                <a16:creationId xmlns:a16="http://schemas.microsoft.com/office/drawing/2014/main" id="{9993CB74-F0D2-0E46-84F5-C32B0D8F7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67025"/>
            <a:ext cx="53340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>
            <a:extLst>
              <a:ext uri="{FF2B5EF4-FFF2-40B4-BE49-F238E27FC236}">
                <a16:creationId xmlns:a16="http://schemas.microsoft.com/office/drawing/2014/main" id="{96BEF9D2-5411-134E-8EFF-CAA779199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634038"/>
            <a:ext cx="34607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7">
            <a:extLst>
              <a:ext uri="{FF2B5EF4-FFF2-40B4-BE49-F238E27FC236}">
                <a16:creationId xmlns:a16="http://schemas.microsoft.com/office/drawing/2014/main" id="{62396612-BE3B-5741-94C9-A4D0E4D4B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90725"/>
            <a:ext cx="433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rgbClr val="FFFF00"/>
                </a:solidFill>
              </a:rPr>
              <a:t>Generalized Ising model:</a:t>
            </a:r>
          </a:p>
        </p:txBody>
      </p:sp>
      <p:sp>
        <p:nvSpPr>
          <p:cNvPr id="24582" name="TextBox 8">
            <a:extLst>
              <a:ext uri="{FF2B5EF4-FFF2-40B4-BE49-F238E27FC236}">
                <a16:creationId xmlns:a16="http://schemas.microsoft.com/office/drawing/2014/main" id="{EE0ADFDB-6F6F-514E-8FB9-3D826F8F9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337175"/>
            <a:ext cx="3095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800">
                <a:solidFill>
                  <a:srgbClr val="FFFF00"/>
                </a:solidFill>
              </a:rPr>
              <a:t>probabilistic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800">
                <a:solidFill>
                  <a:srgbClr val="FFFF00"/>
                </a:solidFill>
              </a:rPr>
              <a:t>aspects only in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800">
                <a:solidFill>
                  <a:srgbClr val="FFFF00"/>
                </a:solidFill>
              </a:rPr>
              <a:t>boundary term :</a:t>
            </a:r>
          </a:p>
        </p:txBody>
      </p:sp>
      <p:sp>
        <p:nvSpPr>
          <p:cNvPr id="24583" name="TextBox 2">
            <a:extLst>
              <a:ext uri="{FF2B5EF4-FFF2-40B4-BE49-F238E27FC236}">
                <a16:creationId xmlns:a16="http://schemas.microsoft.com/office/drawing/2014/main" id="{A8955EA3-013C-DD45-B678-7893D935A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60800"/>
            <a:ext cx="846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3600" dirty="0"/>
              <a:t>limit : β to infinity , </a:t>
            </a:r>
            <a:r>
              <a:rPr lang="en-US" altLang="de-DE" sz="3600" dirty="0" err="1"/>
              <a:t>σ</a:t>
            </a:r>
            <a:r>
              <a:rPr lang="en-US" altLang="de-DE" sz="3600" dirty="0"/>
              <a:t> to zero 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3600" dirty="0"/>
              <a:t>only one possibility for change , </a:t>
            </a:r>
            <a:r>
              <a:rPr lang="en-US" altLang="de-DE" sz="3600" dirty="0">
                <a:solidFill>
                  <a:srgbClr val="FFFF00"/>
                </a:solidFill>
              </a:rPr>
              <a:t>unique jump</a:t>
            </a:r>
          </a:p>
        </p:txBody>
      </p:sp>
    </p:spTree>
    <p:extLst>
      <p:ext uri="{BB962C8B-B14F-4D97-AF65-F5344CB8AC3E}">
        <p14:creationId xmlns:p14="http://schemas.microsoft.com/office/powerpoint/2010/main" val="2112326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EB2F-4C86-CA4A-8B9D-CD5BE76D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Functional integral for </a:t>
            </a:r>
            <a:br>
              <a:rPr lang="en-US" dirty="0"/>
            </a:br>
            <a:r>
              <a:rPr lang="en-US" dirty="0"/>
              <a:t>cellular automata</a:t>
            </a:r>
          </a:p>
        </p:txBody>
      </p:sp>
      <p:pic>
        <p:nvPicPr>
          <p:cNvPr id="78850" name="Content Placeholder 3">
            <a:extLst>
              <a:ext uri="{FF2B5EF4-FFF2-40B4-BE49-F238E27FC236}">
                <a16:creationId xmlns:a16="http://schemas.microsoft.com/office/drawing/2014/main" id="{4CB5838D-5289-5244-BE98-113BAFEC58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020888"/>
            <a:ext cx="2952750" cy="619125"/>
          </a:xfrm>
        </p:spPr>
      </p:pic>
      <p:pic>
        <p:nvPicPr>
          <p:cNvPr id="78851" name="Picture 5">
            <a:extLst>
              <a:ext uri="{FF2B5EF4-FFF2-40B4-BE49-F238E27FC236}">
                <a16:creationId xmlns:a16="http://schemas.microsoft.com/office/drawing/2014/main" id="{30486FE4-F787-9848-94E7-61A0877BE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67025"/>
            <a:ext cx="53340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Box 7">
            <a:extLst>
              <a:ext uri="{FF2B5EF4-FFF2-40B4-BE49-F238E27FC236}">
                <a16:creationId xmlns:a16="http://schemas.microsoft.com/office/drawing/2014/main" id="{9FD1DAA9-71F7-E24F-A07A-25DF44B3A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90725"/>
            <a:ext cx="433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rgbClr val="FFFF00"/>
                </a:solidFill>
              </a:rPr>
              <a:t>Generalized Ising model:</a:t>
            </a:r>
          </a:p>
        </p:txBody>
      </p:sp>
      <p:sp>
        <p:nvSpPr>
          <p:cNvPr id="78853" name="TextBox 8">
            <a:extLst>
              <a:ext uri="{FF2B5EF4-FFF2-40B4-BE49-F238E27FC236}">
                <a16:creationId xmlns:a16="http://schemas.microsoft.com/office/drawing/2014/main" id="{EAAAF621-5C33-0D4E-B7F5-0DEBC341A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337175"/>
            <a:ext cx="7859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3600" i="1">
                <a:solidFill>
                  <a:srgbClr val="FFFF00"/>
                </a:solidFill>
              </a:rPr>
              <a:t>Functional renormalization for cellular automata </a:t>
            </a:r>
          </a:p>
        </p:txBody>
      </p:sp>
      <p:sp>
        <p:nvSpPr>
          <p:cNvPr id="78854" name="TextBox 2">
            <a:extLst>
              <a:ext uri="{FF2B5EF4-FFF2-40B4-BE49-F238E27FC236}">
                <a16:creationId xmlns:a16="http://schemas.microsoft.com/office/drawing/2014/main" id="{C3D4C0B5-A62F-114D-8326-EECBC6965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60800"/>
            <a:ext cx="8461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800" dirty="0"/>
              <a:t>limit : β to infinity , </a:t>
            </a:r>
            <a:r>
              <a:rPr lang="en-US" altLang="de-DE" sz="2800" dirty="0" err="1"/>
              <a:t>σ</a:t>
            </a:r>
            <a:r>
              <a:rPr lang="en-US" altLang="de-DE" sz="2800" dirty="0"/>
              <a:t> to zero 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800" dirty="0"/>
              <a:t>only one possibility for change , </a:t>
            </a:r>
            <a:r>
              <a:rPr lang="en-US" altLang="de-DE" sz="2800" dirty="0">
                <a:solidFill>
                  <a:srgbClr val="FFFF00"/>
                </a:solidFill>
              </a:rPr>
              <a:t>unique jump</a:t>
            </a:r>
          </a:p>
        </p:txBody>
      </p:sp>
    </p:spTree>
    <p:extLst>
      <p:ext uri="{BB962C8B-B14F-4D97-AF65-F5344CB8AC3E}">
        <p14:creationId xmlns:p14="http://schemas.microsoft.com/office/powerpoint/2010/main" val="2239525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24DF-5346-1547-9106-DEAB9243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>
              <a:defRPr/>
            </a:pPr>
            <a:r>
              <a:rPr lang="en-US" dirty="0"/>
              <a:t>Probabilistic computing with static memory materials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4E5BB-9542-534A-9F71-F21099CAE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Let general equilibrium classical statistics transport information from one layer to the next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/>
              <a:t>Simulation, with D. </a:t>
            </a:r>
            <a:r>
              <a:rPr lang="en-US" dirty="0" err="1"/>
              <a:t>Sexty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3B305-BFFE-40CB-C290-99EEC871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field theory and quantum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72E43-74AD-9636-F456-BDCD2B751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</a:t>
            </a:r>
            <a:r>
              <a:rPr lang="en-US" dirty="0" err="1"/>
              <a:t>Thirring</a:t>
            </a:r>
            <a:r>
              <a:rPr lang="en-US" dirty="0"/>
              <a:t> model a model for quantum mechanics 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Yes, for a given vacuum consider the one-particle state.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858B3D-2977-B21B-A71F-A7D89F23F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8" y="3535680"/>
            <a:ext cx="8630704" cy="81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837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1069-A01F-DB40-A6DD-DF97083C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Static memory materials</a:t>
            </a:r>
          </a:p>
        </p:txBody>
      </p:sp>
      <p:pic>
        <p:nvPicPr>
          <p:cNvPr id="26626" name="Content Placeholder 3">
            <a:extLst>
              <a:ext uri="{FF2B5EF4-FFF2-40B4-BE49-F238E27FC236}">
                <a16:creationId xmlns:a16="http://schemas.microsoft.com/office/drawing/2014/main" id="{8FB70DEB-A0F6-1944-B0DD-26058303B5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4888" y="1920875"/>
            <a:ext cx="2952750" cy="619125"/>
          </a:xfrm>
        </p:spPr>
      </p:pic>
      <p:pic>
        <p:nvPicPr>
          <p:cNvPr id="26627" name="Picture 5">
            <a:extLst>
              <a:ext uri="{FF2B5EF4-FFF2-40B4-BE49-F238E27FC236}">
                <a16:creationId xmlns:a16="http://schemas.microsoft.com/office/drawing/2014/main" id="{90F40F5D-AEC4-0147-BB79-BFCBF698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2994025"/>
            <a:ext cx="669131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>
            <a:extLst>
              <a:ext uri="{FF2B5EF4-FFF2-40B4-BE49-F238E27FC236}">
                <a16:creationId xmlns:a16="http://schemas.microsoft.com/office/drawing/2014/main" id="{A1FD1571-8985-604E-B1AF-4F4D98929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756150"/>
            <a:ext cx="346075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7">
            <a:extLst>
              <a:ext uri="{FF2B5EF4-FFF2-40B4-BE49-F238E27FC236}">
                <a16:creationId xmlns:a16="http://schemas.microsoft.com/office/drawing/2014/main" id="{E72BAB72-6094-8147-8B32-ACD80FB04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20875"/>
            <a:ext cx="4392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rgbClr val="FFFF00"/>
                </a:solidFill>
              </a:rPr>
              <a:t>Generalized Ising model:</a:t>
            </a:r>
          </a:p>
        </p:txBody>
      </p:sp>
      <p:sp>
        <p:nvSpPr>
          <p:cNvPr id="26630" name="TextBox 8">
            <a:extLst>
              <a:ext uri="{FF2B5EF4-FFF2-40B4-BE49-F238E27FC236}">
                <a16:creationId xmlns:a16="http://schemas.microsoft.com/office/drawing/2014/main" id="{279C1393-2C45-524F-A2A6-56459F573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797425"/>
            <a:ext cx="2803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/>
              <a:t>Boundary term :</a:t>
            </a:r>
          </a:p>
        </p:txBody>
      </p:sp>
    </p:spTree>
    <p:extLst>
      <p:ext uri="{BB962C8B-B14F-4D97-AF65-F5344CB8AC3E}">
        <p14:creationId xmlns:p14="http://schemas.microsoft.com/office/powerpoint/2010/main" val="1210542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4574A-220F-AA42-8DCF-53E3DCBB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Classical interference</a:t>
            </a:r>
          </a:p>
        </p:txBody>
      </p:sp>
      <p:pic>
        <p:nvPicPr>
          <p:cNvPr id="27650" name="Content Placeholder 3">
            <a:extLst>
              <a:ext uri="{FF2B5EF4-FFF2-40B4-BE49-F238E27FC236}">
                <a16:creationId xmlns:a16="http://schemas.microsoft.com/office/drawing/2014/main" id="{D9EADD64-FACF-5E4B-BB8A-45AD9BBD37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420938"/>
            <a:ext cx="3746500" cy="3136900"/>
          </a:xfrm>
        </p:spPr>
      </p:pic>
      <p:pic>
        <p:nvPicPr>
          <p:cNvPr id="27651" name="Picture 4">
            <a:extLst>
              <a:ext uri="{FF2B5EF4-FFF2-40B4-BE49-F238E27FC236}">
                <a16:creationId xmlns:a16="http://schemas.microsoft.com/office/drawing/2014/main" id="{E00556C7-8E06-D149-B242-7FAE1582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60625"/>
            <a:ext cx="37084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5">
            <a:extLst>
              <a:ext uri="{FF2B5EF4-FFF2-40B4-BE49-F238E27FC236}">
                <a16:creationId xmlns:a16="http://schemas.microsoft.com/office/drawing/2014/main" id="{719D1A94-E0BE-8A41-8131-B58F4A2B5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1417638"/>
            <a:ext cx="506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i="1"/>
              <a:t>Depending on boundary conditions :</a:t>
            </a:r>
          </a:p>
        </p:txBody>
      </p:sp>
      <p:sp>
        <p:nvSpPr>
          <p:cNvPr id="27653" name="TextBox 6">
            <a:extLst>
              <a:ext uri="{FF2B5EF4-FFF2-40B4-BE49-F238E27FC236}">
                <a16:creationId xmlns:a16="http://schemas.microsoft.com/office/drawing/2014/main" id="{7E422117-C077-1440-A0A6-1718339FD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661025"/>
            <a:ext cx="23050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/>
              <a:t>Positive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/>
              <a:t>interference</a:t>
            </a:r>
          </a:p>
        </p:txBody>
      </p:sp>
      <p:sp>
        <p:nvSpPr>
          <p:cNvPr id="27654" name="TextBox 7">
            <a:extLst>
              <a:ext uri="{FF2B5EF4-FFF2-40B4-BE49-F238E27FC236}">
                <a16:creationId xmlns:a16="http://schemas.microsoft.com/office/drawing/2014/main" id="{2F63D683-2DED-CF46-9B7B-7D9D51BE4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5661025"/>
            <a:ext cx="2374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/>
              <a:t>Negative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/>
              <a:t>interference</a:t>
            </a:r>
          </a:p>
        </p:txBody>
      </p:sp>
    </p:spTree>
    <p:extLst>
      <p:ext uri="{BB962C8B-B14F-4D97-AF65-F5344CB8AC3E}">
        <p14:creationId xmlns:p14="http://schemas.microsoft.com/office/powerpoint/2010/main" val="3224785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208901-1BDC-544F-9E1F-63B6B1C4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5026025"/>
          </a:xfrm>
        </p:spPr>
        <p:txBody>
          <a:bodyPr/>
          <a:lstStyle/>
          <a:p>
            <a:pPr>
              <a:defRPr/>
            </a:pPr>
            <a:r>
              <a:rPr lang="en-US" b="0" i="1" dirty="0">
                <a:solidFill>
                  <a:srgbClr val="FFFF00"/>
                </a:solidFill>
              </a:rPr>
              <a:t>Static memory material for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two dimensional </a:t>
            </a:r>
            <a:r>
              <a:rPr lang="en-US" b="0" i="1" dirty="0" err="1">
                <a:solidFill>
                  <a:srgbClr val="00ED6D"/>
                </a:solidFill>
              </a:rPr>
              <a:t>Ising</a:t>
            </a:r>
            <a:r>
              <a:rPr lang="en-US" b="0" i="1" dirty="0">
                <a:solidFill>
                  <a:srgbClr val="00ED6D"/>
                </a:solidFill>
              </a:rPr>
              <a:t> spins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on </a:t>
            </a:r>
            <a:r>
              <a:rPr lang="en-US" b="0" i="1" dirty="0">
                <a:solidFill>
                  <a:srgbClr val="60FFD6"/>
                </a:solidFill>
              </a:rPr>
              <a:t>Euclidean</a:t>
            </a:r>
            <a:r>
              <a:rPr lang="en-US" b="0" i="1" dirty="0">
                <a:solidFill>
                  <a:srgbClr val="FFFF00"/>
                </a:solidFill>
              </a:rPr>
              <a:t> square lattice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can describe propagation of </a:t>
            </a:r>
            <a:r>
              <a:rPr lang="en-US" b="0" i="1" dirty="0">
                <a:solidFill>
                  <a:srgbClr val="00ED6D"/>
                </a:solidFill>
              </a:rPr>
              <a:t>Weyl fermion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in two- dimensional </a:t>
            </a:r>
            <a:r>
              <a:rPr lang="en-US" b="0" i="1" dirty="0" err="1">
                <a:solidFill>
                  <a:srgbClr val="60FFD6"/>
                </a:solidFill>
              </a:rPr>
              <a:t>Minkowski</a:t>
            </a:r>
            <a:r>
              <a:rPr lang="en-US" b="0" i="1" dirty="0">
                <a:solidFill>
                  <a:srgbClr val="FFFF00"/>
                </a:solidFill>
              </a:rPr>
              <a:t> space </a:t>
            </a:r>
          </a:p>
        </p:txBody>
      </p:sp>
    </p:spTree>
    <p:extLst>
      <p:ext uri="{BB962C8B-B14F-4D97-AF65-F5344CB8AC3E}">
        <p14:creationId xmlns:p14="http://schemas.microsoft.com/office/powerpoint/2010/main" val="156440913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933D-338D-8B39-D692-C6D3809A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Continuum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C3C7D-31AF-085B-DDCF-2D2519BAF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Similar generalized </a:t>
            </a:r>
            <a:r>
              <a:rPr lang="en-US" sz="3600" dirty="0" err="1"/>
              <a:t>Ising</a:t>
            </a:r>
            <a:r>
              <a:rPr lang="en-US" sz="3600" dirty="0"/>
              <a:t> model for </a:t>
            </a:r>
          </a:p>
          <a:p>
            <a:pPr marL="0" indent="0">
              <a:buNone/>
            </a:pPr>
            <a:r>
              <a:rPr lang="en-US" sz="3600" dirty="0"/>
              <a:t>   </a:t>
            </a:r>
            <a:r>
              <a:rPr lang="en-US" sz="3600" dirty="0" err="1"/>
              <a:t>Thirring</a:t>
            </a:r>
            <a:r>
              <a:rPr lang="en-US" sz="3600" dirty="0"/>
              <a:t> automaton</a:t>
            </a:r>
          </a:p>
          <a:p>
            <a:r>
              <a:rPr lang="en-US" sz="3600" dirty="0"/>
              <a:t>Continuum limit involves    </a:t>
            </a:r>
          </a:p>
          <a:p>
            <a:pPr marL="0" indent="0">
              <a:buNone/>
            </a:pPr>
            <a:r>
              <a:rPr lang="en-US" sz="3600" dirty="0"/>
              <a:t>                </a:t>
            </a:r>
            <a:r>
              <a:rPr lang="en-US" sz="3600" dirty="0">
                <a:solidFill>
                  <a:srgbClr val="0DFF1A"/>
                </a:solidFill>
              </a:rPr>
              <a:t>coarse graining</a:t>
            </a:r>
          </a:p>
          <a:p>
            <a:r>
              <a:rPr lang="en-US" sz="3600" dirty="0"/>
              <a:t>Functional renormalization such that </a:t>
            </a:r>
          </a:p>
          <a:p>
            <a:pPr marL="0" indent="0">
              <a:buNone/>
            </a:pPr>
            <a:r>
              <a:rPr lang="en-US" sz="3600" dirty="0"/>
              <a:t>   pure quantum state remains pure </a:t>
            </a:r>
          </a:p>
          <a:p>
            <a:pPr marL="0" indent="0">
              <a:buNone/>
            </a:pPr>
            <a:r>
              <a:rPr lang="en-US" sz="3600" dirty="0"/>
              <a:t>   quantum state on coarse grained level</a:t>
            </a:r>
          </a:p>
        </p:txBody>
      </p:sp>
    </p:spTree>
    <p:extLst>
      <p:ext uri="{BB962C8B-B14F-4D97-AF65-F5344CB8AC3E}">
        <p14:creationId xmlns:p14="http://schemas.microsoft.com/office/powerpoint/2010/main" val="2385793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935B-5EC2-D847-9E33-2F271633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 evolution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BB5E-9B62-6846-88DD-51C53AF2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7704"/>
            <a:ext cx="8111447" cy="433846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Sequence of kinetic ( free ) and interaction part</a:t>
            </a:r>
          </a:p>
          <a:p>
            <a:pPr marL="0" indent="0">
              <a:buNone/>
              <a:defRPr/>
            </a:pPr>
            <a:endParaRPr lang="en-US" sz="3200" dirty="0"/>
          </a:p>
          <a:p>
            <a:pPr marL="0" indent="0">
              <a:buNone/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Local interaction</a:t>
            </a:r>
          </a:p>
        </p:txBody>
      </p:sp>
      <p:pic>
        <p:nvPicPr>
          <p:cNvPr id="45059" name="Picture 3">
            <a:extLst>
              <a:ext uri="{FF2B5EF4-FFF2-40B4-BE49-F238E27FC236}">
                <a16:creationId xmlns:a16="http://schemas.microsoft.com/office/drawing/2014/main" id="{68C5C4AA-D0D3-CD47-AB6F-CECBCA59D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37" y="2536031"/>
            <a:ext cx="18875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>
            <a:extLst>
              <a:ext uri="{FF2B5EF4-FFF2-40B4-BE49-F238E27FC236}">
                <a16:creationId xmlns:a16="http://schemas.microsoft.com/office/drawing/2014/main" id="{D47693B4-80D2-E14B-BDE8-67965521E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153" y="4260852"/>
            <a:ext cx="532923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3">
            <a:extLst>
              <a:ext uri="{FF2B5EF4-FFF2-40B4-BE49-F238E27FC236}">
                <a16:creationId xmlns:a16="http://schemas.microsoft.com/office/drawing/2014/main" id="{B124EB1C-2FDA-0C41-A261-BE3224B5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45125"/>
            <a:ext cx="8805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400"/>
              <a:t>(1) at each time step configuration for right(left) movers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400"/>
              <a:t>     moves one position to the right(left),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400"/>
              <a:t>(2) if </a:t>
            </a:r>
            <a:r>
              <a:rPr lang="en-US" altLang="en-DE" sz="2400">
                <a:solidFill>
                  <a:srgbClr val="FFFF00"/>
                </a:solidFill>
              </a:rPr>
              <a:t>precisely two single particles</a:t>
            </a:r>
            <a:r>
              <a:rPr lang="en-US" altLang="en-DE" sz="2400"/>
              <a:t> meet at a site :  colors are exchanged</a:t>
            </a:r>
          </a:p>
        </p:txBody>
      </p:sp>
    </p:spTree>
    <p:extLst>
      <p:ext uri="{BB962C8B-B14F-4D97-AF65-F5344CB8AC3E}">
        <p14:creationId xmlns:p14="http://schemas.microsoft.com/office/powerpoint/2010/main" val="2826586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539A-D19F-0142-9AA8-A23099BF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Annihilation and creation operators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D18B5-A401-854E-9A37-4EEBDF0A9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4364"/>
            <a:ext cx="7977883" cy="4241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Step evolution operator for </a:t>
            </a:r>
            <a:r>
              <a:rPr lang="en-US" sz="3200" dirty="0" err="1"/>
              <a:t>Thirring</a:t>
            </a:r>
            <a:r>
              <a:rPr lang="en-US" sz="3200" dirty="0"/>
              <a:t> automaton can be written in terms of fermionic annihilation and creation operators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6BC578E0-0340-2043-9D53-7E83CDAB8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568700"/>
            <a:ext cx="22320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>
            <a:extLst>
              <a:ext uri="{FF2B5EF4-FFF2-40B4-BE49-F238E27FC236}">
                <a16:creationId xmlns:a16="http://schemas.microsoft.com/office/drawing/2014/main" id="{F5F1568E-5DA6-6443-A558-3FD089D35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3589338"/>
            <a:ext cx="324008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>
            <a:extLst>
              <a:ext uri="{FF2B5EF4-FFF2-40B4-BE49-F238E27FC236}">
                <a16:creationId xmlns:a16="http://schemas.microsoft.com/office/drawing/2014/main" id="{B4C3106B-6D46-764A-AA40-9D0C74F3C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4238625"/>
            <a:ext cx="7513637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>
            <a:extLst>
              <a:ext uri="{FF2B5EF4-FFF2-40B4-BE49-F238E27FC236}">
                <a16:creationId xmlns:a16="http://schemas.microsoft.com/office/drawing/2014/main" id="{491AC59D-65D1-0547-81BF-5CE740BA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207000"/>
            <a:ext cx="1993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>
            <a:extLst>
              <a:ext uri="{FF2B5EF4-FFF2-40B4-BE49-F238E27FC236}">
                <a16:creationId xmlns:a16="http://schemas.microsoft.com/office/drawing/2014/main" id="{861E1E6B-8922-604C-AFA4-CA32052AD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770563"/>
            <a:ext cx="5260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109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1ABE-AB65-BA45-A340-F41E8DC9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Hamiltonian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BD8B9-3479-FA4E-8117-88FFA537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91513" cy="435292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Define H by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Interpolating continuous time evolution</a:t>
            </a:r>
          </a:p>
          <a:p>
            <a:pPr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Agrees with discrete evolution for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Schrödinger equation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E23AE9E3-162A-4A4A-BBB7-4475A162F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82750"/>
            <a:ext cx="266541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:a16="http://schemas.microsoft.com/office/drawing/2014/main" id="{A09A8D9E-6ED6-D64A-BD8E-A0603469E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75050"/>
            <a:ext cx="252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2C819D66-DDD2-9744-AC91-52076391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75050"/>
            <a:ext cx="37465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>
            <a:extLst>
              <a:ext uri="{FF2B5EF4-FFF2-40B4-BE49-F238E27FC236}">
                <a16:creationId xmlns:a16="http://schemas.microsoft.com/office/drawing/2014/main" id="{A29AA7BA-BCDB-F449-AD1D-1BFE1D558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341938"/>
            <a:ext cx="1800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>
            <a:extLst>
              <a:ext uri="{FF2B5EF4-FFF2-40B4-BE49-F238E27FC236}">
                <a16:creationId xmlns:a16="http://schemas.microsoft.com/office/drawing/2014/main" id="{F1397DA6-B68B-D040-B81E-F81FFC112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365625"/>
            <a:ext cx="1028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076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7FA5A-8E0D-3F47-9B76-8F8A6AF2E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Naïve continuum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E250D-E231-6840-B977-4B514B16F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Hamiltonian simplifies in the continuum limit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Standard form of Hamiltonian for fermions</a:t>
            </a:r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18F91480-7C9F-EF44-B369-7BD52F8F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40012"/>
            <a:ext cx="23971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>
            <a:extLst>
              <a:ext uri="{FF2B5EF4-FFF2-40B4-BE49-F238E27FC236}">
                <a16:creationId xmlns:a16="http://schemas.microsoft.com/office/drawing/2014/main" id="{D4057963-EEC4-A34C-80EC-819F0D273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05" y="2649537"/>
            <a:ext cx="196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>
            <a:extLst>
              <a:ext uri="{FF2B5EF4-FFF2-40B4-BE49-F238E27FC236}">
                <a16:creationId xmlns:a16="http://schemas.microsoft.com/office/drawing/2014/main" id="{EF423B44-0A12-3541-BD05-225524448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4086225"/>
            <a:ext cx="569118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>
            <a:extLst>
              <a:ext uri="{FF2B5EF4-FFF2-40B4-BE49-F238E27FC236}">
                <a16:creationId xmlns:a16="http://schemas.microsoft.com/office/drawing/2014/main" id="{8709794F-9399-0649-BB70-5ADD10BB6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257800"/>
            <a:ext cx="63801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619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AD7C-74E1-8948-BB6D-65EF328B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General bit fermion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8577-18DE-9B41-882E-35D3137D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Isomorphism between generalized </a:t>
            </a:r>
            <a:r>
              <a:rPr lang="en-US" sz="2800" dirty="0" err="1"/>
              <a:t>Ising</a:t>
            </a:r>
            <a:r>
              <a:rPr lang="en-US" sz="2800" dirty="0"/>
              <a:t> model and </a:t>
            </a:r>
            <a:r>
              <a:rPr lang="en-US" sz="2800" dirty="0" err="1"/>
              <a:t>Grassmann</a:t>
            </a:r>
            <a:r>
              <a:rPr lang="en-US" sz="2800" dirty="0"/>
              <a:t> functional integral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Based on identical step evolution operator for both models, with associated map of observables</a:t>
            </a:r>
          </a:p>
          <a:p>
            <a:pPr>
              <a:defRPr/>
            </a:pPr>
            <a:r>
              <a:rPr lang="en-US" sz="2800" dirty="0"/>
              <a:t>In our case: proof that discrete </a:t>
            </a:r>
            <a:r>
              <a:rPr lang="en-US" sz="2800" dirty="0" err="1"/>
              <a:t>Thirring</a:t>
            </a:r>
            <a:r>
              <a:rPr lang="en-US" sz="2800" dirty="0"/>
              <a:t> model with two colors has the same step evolution operator as the cellular automaton</a:t>
            </a:r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1A7B73E2-45A0-E24F-8D34-96ADB379B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024438"/>
            <a:ext cx="61928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54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C798C-7C4A-C84D-8588-B51B155B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3541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Discrete fermionic quantum QFT evolution is unitary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D7C83117-93AA-8F47-9D9E-6726A216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044950"/>
            <a:ext cx="815181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B2DFC614-F0B6-294B-A0DB-809A0977B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5949950"/>
            <a:ext cx="81391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>
            <a:extLst>
              <a:ext uri="{FF2B5EF4-FFF2-40B4-BE49-F238E27FC236}">
                <a16:creationId xmlns:a16="http://schemas.microsoft.com/office/drawing/2014/main" id="{F593B3AE-3920-EA43-A6CB-ECED5FEC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949575"/>
            <a:ext cx="39417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>
            <a:extLst>
              <a:ext uri="{FF2B5EF4-FFF2-40B4-BE49-F238E27FC236}">
                <a16:creationId xmlns:a16="http://schemas.microsoft.com/office/drawing/2014/main" id="{A2AF2A32-1797-E24D-8095-F06E2CFEC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2276475"/>
            <a:ext cx="4506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800" dirty="0" err="1"/>
              <a:t>Grassmann</a:t>
            </a:r>
            <a:r>
              <a:rPr lang="en-US" altLang="en-DE" sz="2800" dirty="0"/>
              <a:t> functional integral</a:t>
            </a:r>
          </a:p>
        </p:txBody>
      </p:sp>
    </p:spTree>
    <p:extLst>
      <p:ext uri="{BB962C8B-B14F-4D97-AF65-F5344CB8AC3E}">
        <p14:creationId xmlns:p14="http://schemas.microsoft.com/office/powerpoint/2010/main" val="98502471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6EC8-44B6-E5DD-03C2-A774A8DD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mechanics from classical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1381-A1E6-769F-7789-0C4ED33DB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9696"/>
            <a:ext cx="8229600" cy="4389444"/>
          </a:xfrm>
        </p:spPr>
        <p:txBody>
          <a:bodyPr/>
          <a:lstStyle/>
          <a:p>
            <a:r>
              <a:rPr lang="en-US" dirty="0"/>
              <a:t>Probabilistic Cellular automata are classical statistical systems</a:t>
            </a:r>
          </a:p>
          <a:p>
            <a:r>
              <a:rPr lang="en-US" dirty="0"/>
              <a:t>Quantum mechanics emerges from a classical statistical system.</a:t>
            </a:r>
          </a:p>
          <a:p>
            <a:r>
              <a:rPr lang="en-US" dirty="0"/>
              <a:t>All no go theorems ( Bell etc. ) are circumvented</a:t>
            </a:r>
          </a:p>
        </p:txBody>
      </p:sp>
    </p:spTree>
    <p:extLst>
      <p:ext uri="{BB962C8B-B14F-4D97-AF65-F5344CB8AC3E}">
        <p14:creationId xmlns:p14="http://schemas.microsoft.com/office/powerpoint/2010/main" val="1460910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F655D-400A-07DA-7B5E-EF6CF497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Functional renormalization of probabilistic cellular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B1328-671A-C4AA-D60E-C68C3758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Functional integral for discretized fermionic QFT: </a:t>
            </a:r>
            <a:r>
              <a:rPr lang="en-US" sz="2800" dirty="0" err="1"/>
              <a:t>Grassmann</a:t>
            </a:r>
            <a:r>
              <a:rPr lang="en-US" sz="2800" dirty="0"/>
              <a:t> variables</a:t>
            </a:r>
          </a:p>
          <a:p>
            <a:r>
              <a:rPr lang="en-US" sz="2800" dirty="0"/>
              <a:t>Functional integral for generalized </a:t>
            </a:r>
            <a:r>
              <a:rPr lang="en-US" sz="2800" dirty="0" err="1"/>
              <a:t>Ising</a:t>
            </a:r>
            <a:r>
              <a:rPr lang="en-US" sz="2800" dirty="0"/>
              <a:t> model</a:t>
            </a:r>
          </a:p>
          <a:p>
            <a:endParaRPr lang="en-US" sz="2800" dirty="0"/>
          </a:p>
          <a:p>
            <a:r>
              <a:rPr lang="en-US" sz="2800" dirty="0"/>
              <a:t>Extract effective evolution equation for one-particle excitations from two point function</a:t>
            </a:r>
          </a:p>
          <a:p>
            <a:r>
              <a:rPr lang="en-US" sz="2800" dirty="0"/>
              <a:t>Two point function from effective action </a:t>
            </a:r>
          </a:p>
          <a:p>
            <a:r>
              <a:rPr lang="en-US" sz="2800" dirty="0"/>
              <a:t>No need for investigation with explicit boundary terms</a:t>
            </a:r>
          </a:p>
          <a:p>
            <a:r>
              <a:rPr lang="en-US" sz="2800" dirty="0"/>
              <a:t>Boundary terms as source terms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1403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905F-33B6-3243-A2A9-472F42B7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Quantum formalism for </a:t>
            </a:r>
            <a:br>
              <a:rPr lang="en-US" dirty="0"/>
            </a:br>
            <a:r>
              <a:rPr lang="en-US" dirty="0"/>
              <a:t>classical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CA6F4-E2D2-CC4E-BBD5-35F70472F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7" y="2285999"/>
            <a:ext cx="8567056" cy="3940629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Formalism for information transport from one hypersurface to the next: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Classical wave functions and density matrix</a:t>
            </a:r>
          </a:p>
          <a:p>
            <a:pPr>
              <a:defRPr/>
            </a:pPr>
            <a:r>
              <a:rPr lang="en-US" sz="2800" dirty="0"/>
              <a:t>Transfer matrix formalism : Heisenberg picture</a:t>
            </a:r>
          </a:p>
          <a:p>
            <a:pPr>
              <a:defRPr/>
            </a:pPr>
            <a:r>
              <a:rPr lang="en-US" sz="2800" dirty="0"/>
              <a:t>Wave functions : Schrödinger picture</a:t>
            </a:r>
          </a:p>
          <a:p>
            <a:pPr>
              <a:defRPr/>
            </a:pPr>
            <a:r>
              <a:rPr lang="en-US" sz="2800" dirty="0">
                <a:solidFill>
                  <a:srgbClr val="0DFF1A"/>
                </a:solidFill>
              </a:rPr>
              <a:t>Non commuting operators for observables</a:t>
            </a:r>
          </a:p>
          <a:p>
            <a:pPr>
              <a:defRPr/>
            </a:pPr>
            <a:r>
              <a:rPr lang="en-US" sz="3600" dirty="0">
                <a:solidFill>
                  <a:srgbClr val="FFFF00"/>
                </a:solidFill>
              </a:rPr>
              <a:t>Quantum rules from classical statistical rules</a:t>
            </a:r>
          </a:p>
        </p:txBody>
      </p:sp>
    </p:spTree>
    <p:extLst>
      <p:ext uri="{BB962C8B-B14F-4D97-AF65-F5344CB8AC3E}">
        <p14:creationId xmlns:p14="http://schemas.microsoft.com/office/powerpoint/2010/main" val="17553750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D33B-6BFA-628B-7586-EF133359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68273"/>
            <a:ext cx="8229600" cy="1758901"/>
          </a:xfrm>
        </p:spPr>
        <p:txBody>
          <a:bodyPr/>
          <a:lstStyle/>
          <a:p>
            <a:r>
              <a:rPr lang="en-US" dirty="0"/>
              <a:t>Momentum observable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813B4-3358-80B4-20EC-649920665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Measures periodicity of wave function</a:t>
            </a:r>
          </a:p>
          <a:p>
            <a:r>
              <a:rPr lang="en-US" sz="3600" dirty="0"/>
              <a:t>Statistical observable, similar to temperature</a:t>
            </a:r>
          </a:p>
          <a:p>
            <a:r>
              <a:rPr lang="en-US" sz="3600" dirty="0"/>
              <a:t>No fixed value in microstate</a:t>
            </a:r>
          </a:p>
          <a:p>
            <a:r>
              <a:rPr lang="en-US" sz="3600" dirty="0"/>
              <a:t>Classical correlation function with occupation numbers does not exist</a:t>
            </a:r>
          </a:p>
          <a:p>
            <a:r>
              <a:rPr lang="en-US" sz="3600" dirty="0"/>
              <a:t>Needs probabilistic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96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>
            <a:extLst>
              <a:ext uri="{FF2B5EF4-FFF2-40B4-BE49-F238E27FC236}">
                <a16:creationId xmlns:a16="http://schemas.microsoft.com/office/drawing/2014/main" id="{534211EC-C21B-8142-862A-102FE1B86D9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34818" name="Picture 2" descr="doubleslit7">
            <a:extLst>
              <a:ext uri="{FF2B5EF4-FFF2-40B4-BE49-F238E27FC236}">
                <a16:creationId xmlns:a16="http://schemas.microsoft.com/office/drawing/2014/main" id="{D18C2CB5-9585-714C-88F4-05FB138D7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16703666-972B-F64B-A443-11AFAC5D7181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85800" y="260350"/>
            <a:ext cx="7989888" cy="6597650"/>
          </a:xfrm>
        </p:spPr>
        <p:txBody>
          <a:bodyPr/>
          <a:lstStyle/>
          <a:p>
            <a:pPr>
              <a:defRPr/>
            </a:pPr>
            <a:r>
              <a:rPr lang="en-US" sz="5400" dirty="0">
                <a:cs typeface="+mj-cs"/>
              </a:rPr>
              <a:t>Quantum mechanics  </a:t>
            </a:r>
            <a:br>
              <a:rPr lang="en-US" sz="5400" dirty="0">
                <a:cs typeface="+mj-cs"/>
              </a:rPr>
            </a:br>
            <a:br>
              <a:rPr lang="en-US" sz="5400" dirty="0">
                <a:cs typeface="+mj-cs"/>
              </a:rPr>
            </a:br>
            <a:br>
              <a:rPr lang="en-US" sz="5400" dirty="0">
                <a:cs typeface="+mj-cs"/>
              </a:rPr>
            </a:br>
            <a:br>
              <a:rPr lang="en-US" sz="5400" dirty="0">
                <a:cs typeface="+mj-cs"/>
              </a:rPr>
            </a:br>
            <a:br>
              <a:rPr lang="en-US" sz="5400" dirty="0">
                <a:cs typeface="+mj-cs"/>
              </a:rPr>
            </a:br>
            <a:r>
              <a:rPr lang="en-US" sz="5400" dirty="0">
                <a:cs typeface="+mj-cs"/>
              </a:rPr>
              <a:t>from classical statistics</a:t>
            </a:r>
            <a:endParaRPr lang="de-DE" sz="5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4757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0D7B-44FB-384D-8159-681701493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Quantum mechanics from classical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323D7-4D1E-DF41-84D1-6012A5585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4486"/>
            <a:ext cx="8120743" cy="4380139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For </a:t>
            </a:r>
            <a:r>
              <a:rPr lang="en-US" sz="2800" dirty="0">
                <a:solidFill>
                  <a:srgbClr val="FFFF00"/>
                </a:solidFill>
              </a:rPr>
              <a:t>particular</a:t>
            </a:r>
            <a:r>
              <a:rPr lang="en-US" sz="2800" dirty="0"/>
              <a:t> quantum model:</a:t>
            </a:r>
          </a:p>
          <a:p>
            <a:pPr>
              <a:defRPr/>
            </a:pPr>
            <a:endParaRPr lang="en-US" sz="2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Isomorphism between classical statistics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   ( probabilistic cellular automaton,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     generalized </a:t>
            </a:r>
            <a:r>
              <a:rPr lang="en-US" sz="2800" dirty="0" err="1"/>
              <a:t>Ising</a:t>
            </a:r>
            <a:r>
              <a:rPr lang="en-US" sz="2800" dirty="0"/>
              <a:t> model 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and quantum mechanics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   ( many body quantum system for fermions )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20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918E-60D6-F349-8E82-ED2767E5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AE73B-3C0A-D64B-8CBF-49990285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Expectation values of all observables are the same in both models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Two equivalent descriptions of the same physical reality</a:t>
            </a:r>
          </a:p>
        </p:txBody>
      </p:sp>
    </p:spTree>
    <p:extLst>
      <p:ext uri="{BB962C8B-B14F-4D97-AF65-F5344CB8AC3E}">
        <p14:creationId xmlns:p14="http://schemas.microsoft.com/office/powerpoint/2010/main" val="32700930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3013-D666-2B4E-BC3F-51E16C34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Important conceptual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97F3B-4B3C-394A-BD4F-F57A358C4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2145792"/>
            <a:ext cx="8766048" cy="4401312"/>
          </a:xfrm>
        </p:spPr>
        <p:txBody>
          <a:bodyPr/>
          <a:lstStyle/>
          <a:p>
            <a:r>
              <a:rPr lang="en-US" sz="3200" dirty="0"/>
              <a:t>Probabilistic cellular automata are </a:t>
            </a:r>
          </a:p>
          <a:p>
            <a:pPr marL="0" indent="0">
              <a:buNone/>
            </a:pPr>
            <a:r>
              <a:rPr lang="en-US" sz="3200" dirty="0"/>
              <a:t>   </a:t>
            </a:r>
            <a:r>
              <a:rPr lang="en-US" sz="3200" b="1" dirty="0">
                <a:solidFill>
                  <a:srgbClr val="0DFF1A"/>
                </a:solidFill>
              </a:rPr>
              <a:t>classical statistical systems</a:t>
            </a:r>
          </a:p>
          <a:p>
            <a:r>
              <a:rPr lang="en-US" sz="3200" dirty="0"/>
              <a:t>Fermionic quantum field theories are </a:t>
            </a:r>
          </a:p>
          <a:p>
            <a:pPr marL="0" indent="0">
              <a:buNone/>
            </a:pPr>
            <a:r>
              <a:rPr lang="en-US" sz="3200" dirty="0"/>
              <a:t>   </a:t>
            </a:r>
            <a:r>
              <a:rPr lang="en-US" sz="3200" b="1" dirty="0">
                <a:solidFill>
                  <a:srgbClr val="0DFF1A"/>
                </a:solidFill>
              </a:rPr>
              <a:t>quantum systems</a:t>
            </a:r>
          </a:p>
          <a:p>
            <a:r>
              <a:rPr lang="en-US" sz="3200" dirty="0"/>
              <a:t>Quantum mechanics emerges from classical statistics</a:t>
            </a:r>
          </a:p>
          <a:p>
            <a:r>
              <a:rPr lang="en-US" sz="3200" dirty="0"/>
              <a:t>Quantum formalism can be used for classical statistics</a:t>
            </a:r>
          </a:p>
        </p:txBody>
      </p:sp>
    </p:spTree>
    <p:extLst>
      <p:ext uri="{BB962C8B-B14F-4D97-AF65-F5344CB8AC3E}">
        <p14:creationId xmlns:p14="http://schemas.microsoft.com/office/powerpoint/2010/main" val="8317281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>
            <a:extLst>
              <a:ext uri="{FF2B5EF4-FFF2-40B4-BE49-F238E27FC236}">
                <a16:creationId xmlns:a16="http://schemas.microsoft.com/office/drawing/2014/main" id="{BDD21E1A-58D2-C04E-899A-EEF6B63FEF7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91513" cy="19304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>
                <a:ea typeface="+mj-ea"/>
                <a:cs typeface="+mj-cs"/>
              </a:rPr>
              <a:t>Can quantum physics be described by classical probabilities ?</a:t>
            </a:r>
            <a:endParaRPr lang="en-US" sz="4000">
              <a:ea typeface="+mj-ea"/>
              <a:cs typeface="+mj-cs"/>
            </a:endParaRPr>
          </a:p>
        </p:txBody>
      </p:sp>
      <p:sp>
        <p:nvSpPr>
          <p:cNvPr id="1346563" name="Rectangle 3">
            <a:extLst>
              <a:ext uri="{FF2B5EF4-FFF2-40B4-BE49-F238E27FC236}">
                <a16:creationId xmlns:a16="http://schemas.microsoft.com/office/drawing/2014/main" id="{A47316C1-4B2B-AC46-BF47-0B79CAF9D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41767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000" dirty="0"/>
              <a:t>“</a:t>
            </a:r>
            <a:r>
              <a:rPr lang="en-US" sz="2000" dirty="0"/>
              <a:t> No go </a:t>
            </a:r>
            <a:r>
              <a:rPr lang="en-US" altLang="en-US" sz="2000" dirty="0"/>
              <a:t>“</a:t>
            </a:r>
            <a:r>
              <a:rPr lang="en-US" sz="2000" dirty="0"/>
              <a:t> theorems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      Bell , </a:t>
            </a:r>
            <a:r>
              <a:rPr lang="en-US" sz="2000" dirty="0" err="1"/>
              <a:t>Clauser</a:t>
            </a:r>
            <a:r>
              <a:rPr lang="en-US" sz="2000" dirty="0"/>
              <a:t> , Horne , </a:t>
            </a:r>
            <a:r>
              <a:rPr lang="en-US" sz="2000" dirty="0" err="1"/>
              <a:t>Shimony</a:t>
            </a:r>
            <a:r>
              <a:rPr lang="en-US" sz="2000" dirty="0"/>
              <a:t> , Holt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</a:t>
            </a:r>
            <a:r>
              <a:rPr lang="en-US" sz="2000" dirty="0">
                <a:solidFill>
                  <a:srgbClr val="FFFF00"/>
                </a:solidFill>
              </a:rPr>
              <a:t>implicit assumption : use of </a:t>
            </a:r>
            <a:r>
              <a:rPr lang="en-US" sz="2000" dirty="0">
                <a:solidFill>
                  <a:srgbClr val="00ED6D"/>
                </a:solidFill>
              </a:rPr>
              <a:t>classical correlation function </a:t>
            </a:r>
            <a:r>
              <a:rPr lang="en-US" sz="2000" dirty="0">
                <a:solidFill>
                  <a:srgbClr val="FFFF00"/>
                </a:solidFill>
              </a:rPr>
              <a:t>for </a:t>
            </a:r>
            <a:r>
              <a:rPr lang="en-US" sz="2000" dirty="0">
                <a:solidFill>
                  <a:srgbClr val="00B050"/>
                </a:solidFill>
              </a:rPr>
              <a:t>all</a:t>
            </a:r>
            <a:r>
              <a:rPr lang="en-US" sz="2000" dirty="0">
                <a:solidFill>
                  <a:srgbClr val="FFFF00"/>
                </a:solidFill>
              </a:rPr>
              <a:t> correlations between measurements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      </a:t>
            </a:r>
            <a:r>
              <a:rPr lang="en-US" sz="2000" dirty="0" err="1"/>
              <a:t>Kochen</a:t>
            </a:r>
            <a:r>
              <a:rPr lang="en-US" sz="2000" dirty="0"/>
              <a:t> , </a:t>
            </a:r>
            <a:r>
              <a:rPr lang="en-US" sz="2000" dirty="0" err="1"/>
              <a:t>Specker</a:t>
            </a: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</a:t>
            </a:r>
            <a:r>
              <a:rPr lang="en-US" sz="2000" dirty="0">
                <a:solidFill>
                  <a:srgbClr val="FFFF00"/>
                </a:solidFill>
              </a:rPr>
              <a:t>assumption : </a:t>
            </a:r>
            <a:r>
              <a:rPr lang="en-US" sz="2000" dirty="0">
                <a:solidFill>
                  <a:srgbClr val="00ED6D"/>
                </a:solidFill>
              </a:rPr>
              <a:t>unique</a:t>
            </a:r>
            <a:r>
              <a:rPr lang="en-US" sz="2000" dirty="0">
                <a:solidFill>
                  <a:srgbClr val="FFFF00"/>
                </a:solidFill>
              </a:rPr>
              <a:t> map from quantum operators to classical observables</a:t>
            </a:r>
          </a:p>
        </p:txBody>
      </p:sp>
    </p:spTree>
    <p:extLst>
      <p:ext uri="{BB962C8B-B14F-4D97-AF65-F5344CB8AC3E}">
        <p14:creationId xmlns:p14="http://schemas.microsoft.com/office/powerpoint/2010/main" val="607576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DA1C-B96E-9A4C-8719-8DE5D973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40685-C770-5147-96AC-E5B727F22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9622"/>
            <a:ext cx="8229600" cy="4266541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Particular quantum field theory for interacting fermions </a:t>
            </a:r>
            <a:r>
              <a:rPr lang="en-US" sz="2800" dirty="0"/>
              <a:t>is equivalent to the </a:t>
            </a:r>
            <a:r>
              <a:rPr lang="en-US" sz="2800" dirty="0">
                <a:solidFill>
                  <a:srgbClr val="FFFF00"/>
                </a:solidFill>
              </a:rPr>
              <a:t>classical statistical model of a particular probabilistic cellular automaton.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Large family of models – not all models!</a:t>
            </a:r>
          </a:p>
          <a:p>
            <a:pPr>
              <a:defRPr/>
            </a:pPr>
            <a:r>
              <a:rPr lang="en-US" sz="2800" dirty="0"/>
              <a:t>Examples for </a:t>
            </a:r>
            <a:r>
              <a:rPr lang="en-US" sz="2800" dirty="0">
                <a:solidFill>
                  <a:srgbClr val="FFFF00"/>
                </a:solidFill>
              </a:rPr>
              <a:t>quantum mechanics from classical statistics</a:t>
            </a:r>
          </a:p>
          <a:p>
            <a:pPr>
              <a:defRPr/>
            </a:pPr>
            <a:r>
              <a:rPr lang="en-US" sz="2800" dirty="0"/>
              <a:t>Useful for simulating fermionic models and understanding of statistical properties of cellular automata?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472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3A444-EB78-F8B8-8FFB-5F463C2D5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52B43-4338-64F0-3D86-9F573809C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true continuum limit ?</a:t>
            </a:r>
          </a:p>
          <a:p>
            <a:r>
              <a:rPr lang="en-US" dirty="0"/>
              <a:t>Can one formulate FRG such that unitary evolution is preserved?</a:t>
            </a:r>
          </a:p>
        </p:txBody>
      </p:sp>
    </p:spTree>
    <p:extLst>
      <p:ext uri="{BB962C8B-B14F-4D97-AF65-F5344CB8AC3E}">
        <p14:creationId xmlns:p14="http://schemas.microsoft.com/office/powerpoint/2010/main" val="1477090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D762-3028-F44E-A137-57D01F45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68274"/>
            <a:ext cx="8229600" cy="1319151"/>
          </a:xfrm>
        </p:spPr>
        <p:txBody>
          <a:bodyPr/>
          <a:lstStyle/>
          <a:p>
            <a:r>
              <a:rPr lang="en-US" dirty="0"/>
              <a:t>Fermions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1CA40-72EF-BD49-AB0F-41D5359C3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5629"/>
            <a:ext cx="8229600" cy="4493511"/>
          </a:xfrm>
        </p:spPr>
        <p:txBody>
          <a:bodyPr/>
          <a:lstStyle/>
          <a:p>
            <a:r>
              <a:rPr lang="en-US" sz="2800" dirty="0"/>
              <a:t>quantum objects</a:t>
            </a:r>
          </a:p>
          <a:p>
            <a:r>
              <a:rPr lang="en-US" sz="2800" dirty="0"/>
              <a:t>wave function totally antisymmetric </a:t>
            </a:r>
          </a:p>
          <a:p>
            <a:pPr marL="0" indent="0">
              <a:buNone/>
            </a:pPr>
            <a:r>
              <a:rPr lang="en-US" sz="2800" dirty="0"/>
              <a:t>   ( Pauli principle )</a:t>
            </a:r>
          </a:p>
          <a:p>
            <a:r>
              <a:rPr lang="en-US" sz="2800" dirty="0"/>
              <a:t>anticommutator for annihilation and creation operators </a:t>
            </a:r>
          </a:p>
          <a:p>
            <a:r>
              <a:rPr lang="en-US" sz="2800" dirty="0"/>
              <a:t>anticommuting </a:t>
            </a:r>
            <a:r>
              <a:rPr lang="en-US" sz="2800" dirty="0" err="1"/>
              <a:t>Grassmann</a:t>
            </a:r>
            <a:r>
              <a:rPr lang="en-US" sz="2800" dirty="0"/>
              <a:t> variables</a:t>
            </a:r>
          </a:p>
          <a:p>
            <a:r>
              <a:rPr lang="en-US" sz="2800" dirty="0"/>
              <a:t>functional integral or partition function for many body systems or quantum field theories is </a:t>
            </a:r>
            <a:r>
              <a:rPr lang="en-US" sz="2800" dirty="0" err="1"/>
              <a:t>Grassmann</a:t>
            </a:r>
            <a:r>
              <a:rPr lang="en-US" sz="2800" dirty="0"/>
              <a:t> functional integral</a:t>
            </a:r>
          </a:p>
        </p:txBody>
      </p:sp>
    </p:spTree>
    <p:extLst>
      <p:ext uri="{BB962C8B-B14F-4D97-AF65-F5344CB8AC3E}">
        <p14:creationId xmlns:p14="http://schemas.microsoft.com/office/powerpoint/2010/main" val="20680734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3">
            <a:extLst>
              <a:ext uri="{FF2B5EF4-FFF2-40B4-BE49-F238E27FC236}">
                <a16:creationId xmlns:a16="http://schemas.microsoft.com/office/drawing/2014/main" id="{7C1C6768-3AC9-D247-91DE-8A2E6C1B9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949950"/>
            <a:ext cx="842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360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956093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E150-0FB9-664A-BA85-C0FCB00AD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Reduction of wave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F764B-5AE2-1240-8860-E52B24E54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defRPr/>
            </a:pPr>
            <a:r>
              <a:rPr lang="en-US" dirty="0"/>
              <a:t>Reduction of wave function is a convenient technical method to describe conditional probabilities for sequences of measurements</a:t>
            </a:r>
          </a:p>
          <a:p>
            <a:pPr>
              <a:defRPr/>
            </a:pPr>
            <a:r>
              <a:rPr lang="en-US" dirty="0"/>
              <a:t>This must not be a physical process during the measurement</a:t>
            </a:r>
          </a:p>
        </p:txBody>
      </p:sp>
    </p:spTree>
    <p:extLst>
      <p:ext uri="{BB962C8B-B14F-4D97-AF65-F5344CB8AC3E}">
        <p14:creationId xmlns:p14="http://schemas.microsoft.com/office/powerpoint/2010/main" val="23668599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>
            <a:extLst>
              <a:ext uri="{FF2B5EF4-FFF2-40B4-BE49-F238E27FC236}">
                <a16:creationId xmlns:a16="http://schemas.microsoft.com/office/drawing/2014/main" id="{7CEFEAEF-39AC-7A4B-BEC2-B820B03D13E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conditional probability</a:t>
            </a:r>
          </a:p>
        </p:txBody>
      </p:sp>
      <p:sp>
        <p:nvSpPr>
          <p:cNvPr id="1415171" name="Rectangle 3">
            <a:extLst>
              <a:ext uri="{FF2B5EF4-FFF2-40B4-BE49-F238E27FC236}">
                <a16:creationId xmlns:a16="http://schemas.microsoft.com/office/drawing/2014/main" id="{E09A2E79-277A-274A-8EF8-B68827BA1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332038"/>
            <a:ext cx="8229600" cy="2320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/>
              <a:t>   </a:t>
            </a:r>
            <a:r>
              <a:rPr lang="en-US" sz="3600">
                <a:solidFill>
                  <a:srgbClr val="33CCFF"/>
                </a:solidFill>
              </a:rPr>
              <a:t>sequences of events( measurements 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>
                <a:solidFill>
                  <a:srgbClr val="33CCFF"/>
                </a:solidFill>
              </a:rPr>
              <a:t>   are described by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>
                <a:solidFill>
                  <a:srgbClr val="33CCFF"/>
                </a:solidFill>
              </a:rPr>
              <a:t>   </a:t>
            </a:r>
            <a:r>
              <a:rPr lang="en-US" sz="3600">
                <a:solidFill>
                  <a:srgbClr val="FFFF00"/>
                </a:solidFill>
              </a:rPr>
              <a:t>conditional</a:t>
            </a:r>
            <a:r>
              <a:rPr lang="en-US" sz="3600">
                <a:solidFill>
                  <a:srgbClr val="33CCFF"/>
                </a:solidFill>
              </a:rPr>
              <a:t> probabilities</a:t>
            </a:r>
          </a:p>
        </p:txBody>
      </p:sp>
      <p:sp>
        <p:nvSpPr>
          <p:cNvPr id="1415172" name="Text Box 4">
            <a:extLst>
              <a:ext uri="{FF2B5EF4-FFF2-40B4-BE49-F238E27FC236}">
                <a16:creationId xmlns:a16="http://schemas.microsoft.com/office/drawing/2014/main" id="{4A3525C9-FBF9-9B46-AE81-4535267E8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58958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415173" name="Text Box 5">
            <a:extLst>
              <a:ext uri="{FF2B5EF4-FFF2-40B4-BE49-F238E27FC236}">
                <a16:creationId xmlns:a16="http://schemas.microsoft.com/office/drawing/2014/main" id="{5564EACB-FCE5-7F40-80DA-6EC480EB7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7340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415174" name="Text Box 6">
            <a:extLst>
              <a:ext uri="{FF2B5EF4-FFF2-40B4-BE49-F238E27FC236}">
                <a16:creationId xmlns:a16="http://schemas.microsoft.com/office/drawing/2014/main" id="{48AB875C-E815-F645-9CD5-63B321F10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6356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415175" name="Text Box 7">
            <a:extLst>
              <a:ext uri="{FF2B5EF4-FFF2-40B4-BE49-F238E27FC236}">
                <a16:creationId xmlns:a16="http://schemas.microsoft.com/office/drawing/2014/main" id="{C6C31D88-A018-7F48-90F4-3D9E34BC9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5384800"/>
            <a:ext cx="3595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both in classical statistics</a:t>
            </a:r>
          </a:p>
          <a:p>
            <a:pPr eaLnBrk="1" hangingPunct="1"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and in quantum statistics</a:t>
            </a:r>
          </a:p>
        </p:txBody>
      </p:sp>
    </p:spTree>
    <p:extLst>
      <p:ext uri="{BB962C8B-B14F-4D97-AF65-F5344CB8AC3E}">
        <p14:creationId xmlns:p14="http://schemas.microsoft.com/office/powerpoint/2010/main" val="8058381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>
            <a:extLst>
              <a:ext uri="{FF2B5EF4-FFF2-40B4-BE49-F238E27FC236}">
                <a16:creationId xmlns:a16="http://schemas.microsoft.com/office/drawing/2014/main" id="{9BD28C8E-4910-004F-9369-4F0C817C8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060575"/>
            <a:ext cx="109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w(t</a:t>
            </a:r>
            <a:r>
              <a:rPr lang="en-US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pic>
        <p:nvPicPr>
          <p:cNvPr id="56322" name="Picture 3" descr="ILC_b">
            <a:extLst>
              <a:ext uri="{FF2B5EF4-FFF2-40B4-BE49-F238E27FC236}">
                <a16:creationId xmlns:a16="http://schemas.microsoft.com/office/drawing/2014/main" id="{FCDCDC0B-F918-CF45-A7EF-74594F1D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836613"/>
            <a:ext cx="5616575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7220" name="Rectangle 4">
            <a:extLst>
              <a:ext uri="{FF2B5EF4-FFF2-40B4-BE49-F238E27FC236}">
                <a16:creationId xmlns:a16="http://schemas.microsoft.com/office/drawing/2014/main" id="{C4DAE21C-04C5-7249-B35D-4DF16C6E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292600"/>
            <a:ext cx="56610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not very suitable </a:t>
            </a: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for statement , if here and now</a:t>
            </a: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 pointer falls down</a:t>
            </a:r>
          </a:p>
        </p:txBody>
      </p:sp>
      <p:sp>
        <p:nvSpPr>
          <p:cNvPr id="1417221" name="Text Box 5">
            <a:extLst>
              <a:ext uri="{FF2B5EF4-FFF2-40B4-BE49-F238E27FC236}">
                <a16:creationId xmlns:a16="http://schemas.microsoft.com/office/drawing/2014/main" id="{907B421E-B94E-674F-A5CD-DF6E8E749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2060575"/>
            <a:ext cx="303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392707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Schroedingercat1">
            <a:extLst>
              <a:ext uri="{FF2B5EF4-FFF2-40B4-BE49-F238E27FC236}">
                <a16:creationId xmlns:a16="http://schemas.microsoft.com/office/drawing/2014/main" id="{1FCF86E5-C24F-C344-821C-73B13889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6250"/>
            <a:ext cx="36322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3" descr="Schroedingercat2">
            <a:extLst>
              <a:ext uri="{FF2B5EF4-FFF2-40B4-BE49-F238E27FC236}">
                <a16:creationId xmlns:a16="http://schemas.microsoft.com/office/drawing/2014/main" id="{73404F43-FDD2-EC43-AECE-711D52BDA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2951163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9268" name="Rectangle 4">
            <a:extLst>
              <a:ext uri="{FF2B5EF4-FFF2-40B4-BE49-F238E27FC236}">
                <a16:creationId xmlns:a16="http://schemas.microsoft.com/office/drawing/2014/main" id="{499322FE-1B47-104F-93B2-0D18E7D50B1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95288" y="1196975"/>
            <a:ext cx="4619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Schrödinger</a:t>
            </a:r>
            <a:r>
              <a:rPr lang="en-US" altLang="en-US"/>
              <a:t>’</a:t>
            </a:r>
            <a:r>
              <a:rPr lang="en-US"/>
              <a:t>s cat</a:t>
            </a:r>
          </a:p>
        </p:txBody>
      </p:sp>
      <p:sp>
        <p:nvSpPr>
          <p:cNvPr id="1419269" name="Text Box 5">
            <a:extLst>
              <a:ext uri="{FF2B5EF4-FFF2-40B4-BE49-F238E27FC236}">
                <a16:creationId xmlns:a16="http://schemas.microsoft.com/office/drawing/2014/main" id="{E90A64BD-33D3-5041-9671-14BFD92C6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4122738"/>
            <a:ext cx="47053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conditional probability :</a:t>
            </a:r>
          </a:p>
          <a:p>
            <a:pPr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if nucleus decays</a:t>
            </a:r>
          </a:p>
          <a:p>
            <a:pPr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then cat dead with w</a:t>
            </a:r>
            <a:r>
              <a:rPr lang="en-US" sz="32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= 1 </a:t>
            </a:r>
          </a:p>
          <a:p>
            <a:pPr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(reduction of wave function)</a:t>
            </a:r>
          </a:p>
        </p:txBody>
      </p:sp>
    </p:spTree>
    <p:extLst>
      <p:ext uri="{BB962C8B-B14F-4D97-AF65-F5344CB8AC3E}">
        <p14:creationId xmlns:p14="http://schemas.microsoft.com/office/powerpoint/2010/main" val="2939878103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B06F4B-0E10-BC43-BEDF-B00545DE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Continuum limit</a:t>
            </a:r>
          </a:p>
        </p:txBody>
      </p:sp>
      <p:pic>
        <p:nvPicPr>
          <p:cNvPr id="31746" name="Content Placeholder 4">
            <a:extLst>
              <a:ext uri="{FF2B5EF4-FFF2-40B4-BE49-F238E27FC236}">
                <a16:creationId xmlns:a16="http://schemas.microsoft.com/office/drawing/2014/main" id="{5C916253-995C-2149-AF96-540BFD1FFB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716338"/>
            <a:ext cx="8024813" cy="485775"/>
          </a:xfrm>
        </p:spPr>
      </p:pic>
      <p:pic>
        <p:nvPicPr>
          <p:cNvPr id="31747" name="Picture 5">
            <a:extLst>
              <a:ext uri="{FF2B5EF4-FFF2-40B4-BE49-F238E27FC236}">
                <a16:creationId xmlns:a16="http://schemas.microsoft.com/office/drawing/2014/main" id="{E55D26D6-E95F-B145-B01D-E079F3991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060575"/>
            <a:ext cx="82216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>
            <a:extLst>
              <a:ext uri="{FF2B5EF4-FFF2-40B4-BE49-F238E27FC236}">
                <a16:creationId xmlns:a16="http://schemas.microsoft.com/office/drawing/2014/main" id="{5D73A28D-8A4A-0247-BE5A-FEE25F20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5016500"/>
            <a:ext cx="2895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>
            <a:extLst>
              <a:ext uri="{FF2B5EF4-FFF2-40B4-BE49-F238E27FC236}">
                <a16:creationId xmlns:a16="http://schemas.microsoft.com/office/drawing/2014/main" id="{DE819B16-CF18-D64A-8C91-0EAC292A7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5076825"/>
            <a:ext cx="1706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>
            <a:extLst>
              <a:ext uri="{FF2B5EF4-FFF2-40B4-BE49-F238E27FC236}">
                <a16:creationId xmlns:a16="http://schemas.microsoft.com/office/drawing/2014/main" id="{1A1C81A4-C866-954B-ACF5-1D53EC5A1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5076825"/>
            <a:ext cx="220821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B21FD-AD99-F944-80E8-EBA22466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Lorentz symmetry</a:t>
            </a:r>
          </a:p>
        </p:txBody>
      </p:sp>
      <p:pic>
        <p:nvPicPr>
          <p:cNvPr id="32770" name="Content Placeholder 3">
            <a:extLst>
              <a:ext uri="{FF2B5EF4-FFF2-40B4-BE49-F238E27FC236}">
                <a16:creationId xmlns:a16="http://schemas.microsoft.com/office/drawing/2014/main" id="{4B893968-7CEA-064E-B79F-60482A1851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8725" y="1704975"/>
            <a:ext cx="3055938" cy="628650"/>
          </a:xfrm>
        </p:spPr>
      </p:pic>
      <p:pic>
        <p:nvPicPr>
          <p:cNvPr id="32771" name="Picture 4">
            <a:extLst>
              <a:ext uri="{FF2B5EF4-FFF2-40B4-BE49-F238E27FC236}">
                <a16:creationId xmlns:a16="http://schemas.microsoft.com/office/drawing/2014/main" id="{CD9704B8-3BE7-5942-A460-E70636B76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806700"/>
            <a:ext cx="6642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>
            <a:extLst>
              <a:ext uri="{FF2B5EF4-FFF2-40B4-BE49-F238E27FC236}">
                <a16:creationId xmlns:a16="http://schemas.microsoft.com/office/drawing/2014/main" id="{8C492CB7-716D-E946-8A10-11E48DA13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3908425"/>
            <a:ext cx="40862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>
            <a:extLst>
              <a:ext uri="{FF2B5EF4-FFF2-40B4-BE49-F238E27FC236}">
                <a16:creationId xmlns:a16="http://schemas.microsoft.com/office/drawing/2014/main" id="{AB331FAC-3405-F24E-8EC9-0713BC22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5553075"/>
            <a:ext cx="3419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>
            <a:extLst>
              <a:ext uri="{FF2B5EF4-FFF2-40B4-BE49-F238E27FC236}">
                <a16:creationId xmlns:a16="http://schemas.microsoft.com/office/drawing/2014/main" id="{38DA63C9-954F-2147-BB4B-02D51E9AA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553075"/>
            <a:ext cx="190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8">
            <a:extLst>
              <a:ext uri="{FF2B5EF4-FFF2-40B4-BE49-F238E27FC236}">
                <a16:creationId xmlns:a16="http://schemas.microsoft.com/office/drawing/2014/main" id="{C091C1A3-2AC1-2C42-A689-E96902F5B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690688"/>
            <a:ext cx="2592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>
                <a:solidFill>
                  <a:srgbClr val="FFFF00"/>
                </a:solidFill>
              </a:rPr>
              <a:t>Dirac spinor</a:t>
            </a:r>
          </a:p>
        </p:txBody>
      </p:sp>
      <p:sp>
        <p:nvSpPr>
          <p:cNvPr id="32776" name="TextBox 9">
            <a:extLst>
              <a:ext uri="{FF2B5EF4-FFF2-40B4-BE49-F238E27FC236}">
                <a16:creationId xmlns:a16="http://schemas.microsoft.com/office/drawing/2014/main" id="{64A49756-E8D2-494F-B04D-03C8B6360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806700"/>
            <a:ext cx="1366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>
                <a:solidFill>
                  <a:srgbClr val="FFFF00"/>
                </a:solidFill>
              </a:rPr>
              <a:t>Action</a:t>
            </a:r>
          </a:p>
        </p:txBody>
      </p:sp>
      <p:sp>
        <p:nvSpPr>
          <p:cNvPr id="32777" name="TextBox 10">
            <a:extLst>
              <a:ext uri="{FF2B5EF4-FFF2-40B4-BE49-F238E27FC236}">
                <a16:creationId xmlns:a16="http://schemas.microsoft.com/office/drawing/2014/main" id="{21595B0B-A837-B848-8B92-1039DAA40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824413"/>
            <a:ext cx="5991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>
                <a:solidFill>
                  <a:srgbClr val="FFFF00"/>
                </a:solidFill>
              </a:rPr>
              <a:t>Infinitesimal Lorentz transformation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4567-D915-394D-91DD-A6B8A1DA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automaton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B0FE-FC21-AA45-98B1-47E3ED53A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2912"/>
            <a:ext cx="8229600" cy="4566228"/>
          </a:xfrm>
        </p:spPr>
        <p:txBody>
          <a:bodyPr/>
          <a:lstStyle/>
          <a:p>
            <a:r>
              <a:rPr lang="en-US" sz="3200" dirty="0"/>
              <a:t>Deterministic manipulation of bits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Updating rule of bit configurations in sequential steps</a:t>
            </a:r>
          </a:p>
          <a:p>
            <a:endParaRPr lang="en-US" sz="3200" dirty="0"/>
          </a:p>
          <a:p>
            <a:r>
              <a:rPr lang="en-US" sz="3200" dirty="0"/>
              <a:t>usually: repetition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( Classical computer is a type of cellular automaton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   without repetition 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492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71C9-8D35-3C48-BD19-03ACAB47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Cellular automaton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86517-16C5-5A43-9271-D15DE40ED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At each step :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each bit configuration changes to a unique new bit configuration according to an updating rule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for a fixed initial configuration : classical deterministic computing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E7014-4355-CB49-8B15-1966648C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Updating rule for </a:t>
            </a:r>
            <a:br>
              <a:rPr lang="en-US" dirty="0"/>
            </a:br>
            <a:r>
              <a:rPr lang="en-US" dirty="0" err="1"/>
              <a:t>Thirring</a:t>
            </a:r>
            <a:r>
              <a:rPr lang="en-US" dirty="0"/>
              <a:t> automaton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21BF8-2FD5-864A-8B84-6E78AA76B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816608"/>
            <a:ext cx="8746871" cy="430955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one – dimensional chain, x : discrete lattice sites</a:t>
            </a:r>
          </a:p>
          <a:p>
            <a:pPr>
              <a:defRPr/>
            </a:pPr>
            <a:r>
              <a:rPr lang="en-US" sz="3200" dirty="0"/>
              <a:t>at each x : red and green right movers and left movers ( 4 different species at each site )</a:t>
            </a:r>
          </a:p>
          <a:p>
            <a:pPr>
              <a:defRPr/>
            </a:pPr>
            <a:r>
              <a:rPr lang="en-US" sz="3200" dirty="0"/>
              <a:t>at each time step:  configuration for right(left) movers moves one position to the right(left)</a:t>
            </a:r>
          </a:p>
          <a:p>
            <a:pPr>
              <a:defRPr/>
            </a:pPr>
            <a:r>
              <a:rPr lang="en-US" sz="3200" dirty="0"/>
              <a:t>if two single particles meet: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    colors are exchanged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7CBEC583-590D-E444-82CF-C07EFC80E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20" y="4660901"/>
            <a:ext cx="2755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871B0-4BDB-1943-93DE-4AD43736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Updating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20F56-1A42-3C46-83C5-7980C0270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00200"/>
            <a:ext cx="8569325" cy="4525963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at each time step configuration for right(left) movers moves one position to the right(left), </a:t>
            </a:r>
            <a:r>
              <a:rPr lang="en-US" sz="2400" dirty="0">
                <a:solidFill>
                  <a:srgbClr val="FFFF00"/>
                </a:solidFill>
              </a:rPr>
              <a:t>periodicity in x</a:t>
            </a:r>
          </a:p>
          <a:p>
            <a:pPr>
              <a:defRPr/>
            </a:pPr>
            <a:r>
              <a:rPr lang="en-US" sz="2400" dirty="0"/>
              <a:t>if </a:t>
            </a:r>
            <a:r>
              <a:rPr lang="en-US" sz="2400" dirty="0">
                <a:solidFill>
                  <a:srgbClr val="FFFF00"/>
                </a:solidFill>
              </a:rPr>
              <a:t>precisely two single particles</a:t>
            </a:r>
            <a:r>
              <a:rPr lang="en-US" sz="2400" dirty="0"/>
              <a:t> meet at a site :  colors are exchanged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EE0E72DA-7019-0F42-BDEF-B377B007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27" y="3108326"/>
            <a:ext cx="4919345" cy="362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Stream">
  <a:themeElements>
    <a:clrScheme name="Stream">
      <a:dk1>
        <a:srgbClr val="003399"/>
      </a:dk1>
      <a:lt1>
        <a:srgbClr val="FFFF00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eam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ream">
  <a:themeElements>
    <a:clrScheme name="Strea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eam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3924</TotalTime>
  <Words>1523</Words>
  <Application>Microsoft Macintosh PowerPoint</Application>
  <PresentationFormat>On-screen Show (4:3)</PresentationFormat>
  <Paragraphs>270</Paragraphs>
  <Slides>56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Garamond</vt:lpstr>
      <vt:lpstr>Wingdings</vt:lpstr>
      <vt:lpstr>Stream</vt:lpstr>
      <vt:lpstr>Probabilistic cellular automata for fermionic quantum field theories </vt:lpstr>
      <vt:lpstr>Some interacting fermionic quantum field theories or many body systems  are equivalent to probabilistic cellular automata</vt:lpstr>
      <vt:lpstr>Quantum field theory and quantum mechanics</vt:lpstr>
      <vt:lpstr>Quantum mechanics from classical statistics</vt:lpstr>
      <vt:lpstr>Fermions</vt:lpstr>
      <vt:lpstr>Cellular automaton</vt:lpstr>
      <vt:lpstr>Cellular automaton</vt:lpstr>
      <vt:lpstr>Updating rule for  Thirring automaton</vt:lpstr>
      <vt:lpstr>Updating rule</vt:lpstr>
      <vt:lpstr>Half filled ground states</vt:lpstr>
      <vt:lpstr>Soliton</vt:lpstr>
      <vt:lpstr>Soliton separates different vacua</vt:lpstr>
      <vt:lpstr>Probabilistic cellular automaton</vt:lpstr>
      <vt:lpstr>Probabilistic cellular automaton</vt:lpstr>
      <vt:lpstr>Wave function for  probabilistic cellular automaton</vt:lpstr>
      <vt:lpstr>Deterministic and probabilistic cellular automaton</vt:lpstr>
      <vt:lpstr>Particle wave duality</vt:lpstr>
      <vt:lpstr>Step evolution operator</vt:lpstr>
      <vt:lpstr>Unique jump matrix</vt:lpstr>
      <vt:lpstr>Equivalence with fermionic QFT</vt:lpstr>
      <vt:lpstr>Fermions are Ising spins or bits</vt:lpstr>
      <vt:lpstr>Fermionic wave function</vt:lpstr>
      <vt:lpstr>Complex structure</vt:lpstr>
      <vt:lpstr>QFT- CA equivalence</vt:lpstr>
      <vt:lpstr>Continuum limit</vt:lpstr>
      <vt:lpstr>FRG ?</vt:lpstr>
      <vt:lpstr>Overall probability distribution for  cellular automata</vt:lpstr>
      <vt:lpstr>Functional integral for  cellular automata</vt:lpstr>
      <vt:lpstr>Probabilistic computing with static memory materials ?</vt:lpstr>
      <vt:lpstr>Static memory materials</vt:lpstr>
      <vt:lpstr>Classical interference</vt:lpstr>
      <vt:lpstr>Static memory material for  two dimensional Ising spins  on Euclidean square lattice  can describe propagation of Weyl fermion in two- dimensional Minkowski space </vt:lpstr>
      <vt:lpstr>Continuum limit</vt:lpstr>
      <vt:lpstr>Step evolution operator</vt:lpstr>
      <vt:lpstr>Annihilation and creation operators </vt:lpstr>
      <vt:lpstr>Hamiltonian</vt:lpstr>
      <vt:lpstr>Naïve continuum limit</vt:lpstr>
      <vt:lpstr>General bit fermion map</vt:lpstr>
      <vt:lpstr>Discrete fermionic quantum QFT evolution is unitary</vt:lpstr>
      <vt:lpstr>Functional renormalization of probabilistic cellular automata</vt:lpstr>
      <vt:lpstr>Quantum formalism for  classical statistics</vt:lpstr>
      <vt:lpstr>Momentum observable</vt:lpstr>
      <vt:lpstr>Quantum mechanics       from classical statistics</vt:lpstr>
      <vt:lpstr>Quantum mechanics from classical statistics</vt:lpstr>
      <vt:lpstr>Equivalence</vt:lpstr>
      <vt:lpstr>Important conceptual consequences</vt:lpstr>
      <vt:lpstr>Can quantum physics be described by classical probabilities ?</vt:lpstr>
      <vt:lpstr>Conclusion</vt:lpstr>
      <vt:lpstr>Question</vt:lpstr>
      <vt:lpstr>PowerPoint Presentation</vt:lpstr>
      <vt:lpstr>Reduction of wave function</vt:lpstr>
      <vt:lpstr>conditional probability</vt:lpstr>
      <vt:lpstr>PowerPoint Presentation</vt:lpstr>
      <vt:lpstr>Schrödinger’s cat</vt:lpstr>
      <vt:lpstr>Continuum limit</vt:lpstr>
      <vt:lpstr>Lorentz symmetry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scale invariance </dc:title>
  <cp:lastModifiedBy>christof wetterich</cp:lastModifiedBy>
  <cp:revision>104</cp:revision>
  <dcterms:modified xsi:type="dcterms:W3CDTF">2023-04-27T18:04:31Z</dcterms:modified>
</cp:coreProperties>
</file>