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80" r:id="rId6"/>
    <p:sldId id="281" r:id="rId7"/>
    <p:sldId id="257" r:id="rId8"/>
    <p:sldId id="270" r:id="rId9"/>
    <p:sldId id="259" r:id="rId10"/>
    <p:sldId id="263" r:id="rId11"/>
    <p:sldId id="295" r:id="rId12"/>
    <p:sldId id="264" r:id="rId13"/>
    <p:sldId id="276" r:id="rId14"/>
    <p:sldId id="265" r:id="rId15"/>
    <p:sldId id="260" r:id="rId16"/>
    <p:sldId id="296" r:id="rId17"/>
    <p:sldId id="277" r:id="rId18"/>
    <p:sldId id="266" r:id="rId19"/>
    <p:sldId id="279" r:id="rId20"/>
    <p:sldId id="283" r:id="rId21"/>
    <p:sldId id="282" r:id="rId22"/>
    <p:sldId id="287" r:id="rId23"/>
    <p:sldId id="288" r:id="rId24"/>
    <p:sldId id="286" r:id="rId25"/>
    <p:sldId id="291" r:id="rId26"/>
    <p:sldId id="289" r:id="rId27"/>
    <p:sldId id="290" r:id="rId28"/>
    <p:sldId id="298" r:id="rId29"/>
    <p:sldId id="299" r:id="rId30"/>
    <p:sldId id="292" r:id="rId31"/>
    <p:sldId id="300" r:id="rId32"/>
    <p:sldId id="293"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52AFD-743C-4C2E-BFF9-AB355D2A3D0B}" v="1" dt="2022-05-03T14:43:36.337"/>
    <p1510:client id="{8DD71DF0-62EA-4ADB-8FA3-A0BDB7A88096}" v="10" dt="2022-05-04T09:38:06.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71210" autoAdjust="0"/>
  </p:normalViewPr>
  <p:slideViewPr>
    <p:cSldViewPr snapToGrid="0">
      <p:cViewPr varScale="1">
        <p:scale>
          <a:sx n="81" d="100"/>
          <a:sy n="81" d="100"/>
        </p:scale>
        <p:origin x="954" y="84"/>
      </p:cViewPr>
      <p:guideLst/>
    </p:cSldViewPr>
  </p:slideViewPr>
  <p:outlineViewPr>
    <p:cViewPr>
      <p:scale>
        <a:sx n="33" d="100"/>
        <a:sy n="33" d="100"/>
      </p:scale>
      <p:origin x="0" y="-20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a Till" userId="da33e43e-839c-45e6-bc60-9cc52a299ed0" providerId="ADAL" clId="{8DD71DF0-62EA-4ADB-8FA3-A0BDB7A88096}"/>
    <pc:docChg chg="undo custSel addSld delSld modSld sldOrd">
      <pc:chgData name="Lena Till" userId="da33e43e-839c-45e6-bc60-9cc52a299ed0" providerId="ADAL" clId="{8DD71DF0-62EA-4ADB-8FA3-A0BDB7A88096}" dt="2022-05-04T09:38:09.992" v="5043" actId="1076"/>
      <pc:docMkLst>
        <pc:docMk/>
      </pc:docMkLst>
      <pc:sldChg chg="addSp delSp modSp del mod">
        <pc:chgData name="Lena Till" userId="da33e43e-839c-45e6-bc60-9cc52a299ed0" providerId="ADAL" clId="{8DD71DF0-62EA-4ADB-8FA3-A0BDB7A88096}" dt="2022-04-26T09:51:58.678" v="21" actId="2696"/>
        <pc:sldMkLst>
          <pc:docMk/>
          <pc:sldMk cId="1086568652" sldId="256"/>
        </pc:sldMkLst>
        <pc:spChg chg="del">
          <ac:chgData name="Lena Till" userId="da33e43e-839c-45e6-bc60-9cc52a299ed0" providerId="ADAL" clId="{8DD71DF0-62EA-4ADB-8FA3-A0BDB7A88096}" dt="2022-04-26T09:21:32.862" v="11" actId="21"/>
          <ac:spMkLst>
            <pc:docMk/>
            <pc:sldMk cId="1086568652" sldId="256"/>
            <ac:spMk id="2" creationId="{D11A53A9-F1D6-4F93-9756-F672E02DFFE2}"/>
          </ac:spMkLst>
        </pc:spChg>
        <pc:spChg chg="add mod">
          <ac:chgData name="Lena Till" userId="da33e43e-839c-45e6-bc60-9cc52a299ed0" providerId="ADAL" clId="{8DD71DF0-62EA-4ADB-8FA3-A0BDB7A88096}" dt="2022-04-26T09:21:32.862" v="11" actId="21"/>
          <ac:spMkLst>
            <pc:docMk/>
            <pc:sldMk cId="1086568652" sldId="256"/>
            <ac:spMk id="5" creationId="{EB02756F-A5F0-44E9-A393-4C41943FD3B1}"/>
          </ac:spMkLst>
        </pc:spChg>
      </pc:sldChg>
      <pc:sldChg chg="delSp modSp del mod">
        <pc:chgData name="Lena Till" userId="da33e43e-839c-45e6-bc60-9cc52a299ed0" providerId="ADAL" clId="{8DD71DF0-62EA-4ADB-8FA3-A0BDB7A88096}" dt="2022-04-26T09:52:41.688" v="27" actId="2696"/>
        <pc:sldMkLst>
          <pc:docMk/>
          <pc:sldMk cId="1597423072" sldId="258"/>
        </pc:sldMkLst>
        <pc:spChg chg="del">
          <ac:chgData name="Lena Till" userId="da33e43e-839c-45e6-bc60-9cc52a299ed0" providerId="ADAL" clId="{8DD71DF0-62EA-4ADB-8FA3-A0BDB7A88096}" dt="2022-04-26T09:20:27.520" v="2" actId="478"/>
          <ac:spMkLst>
            <pc:docMk/>
            <pc:sldMk cId="1597423072" sldId="258"/>
            <ac:spMk id="2" creationId="{B7734BB1-6EC8-4C23-8424-E96BF0631C80}"/>
          </ac:spMkLst>
        </pc:spChg>
        <pc:spChg chg="mod">
          <ac:chgData name="Lena Till" userId="da33e43e-839c-45e6-bc60-9cc52a299ed0" providerId="ADAL" clId="{8DD71DF0-62EA-4ADB-8FA3-A0BDB7A88096}" dt="2022-04-26T09:20:24.678" v="1" actId="1076"/>
          <ac:spMkLst>
            <pc:docMk/>
            <pc:sldMk cId="1597423072" sldId="258"/>
            <ac:spMk id="5" creationId="{89ACB3E4-E1FA-459F-A0D1-8E69C9A4EBB6}"/>
          </ac:spMkLst>
        </pc:spChg>
      </pc:sldChg>
      <pc:sldChg chg="addSp modSp mod modNotesTx">
        <pc:chgData name="Lena Till" userId="da33e43e-839c-45e6-bc60-9cc52a299ed0" providerId="ADAL" clId="{8DD71DF0-62EA-4ADB-8FA3-A0BDB7A88096}" dt="2022-04-26T10:08:40.836" v="785" actId="20577"/>
        <pc:sldMkLst>
          <pc:docMk/>
          <pc:sldMk cId="2585964940" sldId="259"/>
        </pc:sldMkLst>
        <pc:spChg chg="add mod">
          <ac:chgData name="Lena Till" userId="da33e43e-839c-45e6-bc60-9cc52a299ed0" providerId="ADAL" clId="{8DD71DF0-62EA-4ADB-8FA3-A0BDB7A88096}" dt="2022-04-26T10:08:40.836" v="785" actId="20577"/>
          <ac:spMkLst>
            <pc:docMk/>
            <pc:sldMk cId="2585964940" sldId="259"/>
            <ac:spMk id="11" creationId="{A33810B0-550C-498F-902E-8E92C44E1461}"/>
          </ac:spMkLst>
        </pc:spChg>
      </pc:sldChg>
      <pc:sldChg chg="ord">
        <pc:chgData name="Lena Till" userId="da33e43e-839c-45e6-bc60-9cc52a299ed0" providerId="ADAL" clId="{8DD71DF0-62EA-4ADB-8FA3-A0BDB7A88096}" dt="2022-04-27T08:04:11.464" v="1174"/>
        <pc:sldMkLst>
          <pc:docMk/>
          <pc:sldMk cId="2167784598" sldId="260"/>
        </pc:sldMkLst>
      </pc:sldChg>
      <pc:sldChg chg="del ord">
        <pc:chgData name="Lena Till" userId="da33e43e-839c-45e6-bc60-9cc52a299ed0" providerId="ADAL" clId="{8DD71DF0-62EA-4ADB-8FA3-A0BDB7A88096}" dt="2022-04-27T12:41:05.671" v="2142" actId="2696"/>
        <pc:sldMkLst>
          <pc:docMk/>
          <pc:sldMk cId="4354903" sldId="261"/>
        </pc:sldMkLst>
      </pc:sldChg>
      <pc:sldChg chg="modNotesTx">
        <pc:chgData name="Lena Till" userId="da33e43e-839c-45e6-bc60-9cc52a299ed0" providerId="ADAL" clId="{8DD71DF0-62EA-4ADB-8FA3-A0BDB7A88096}" dt="2022-05-02T07:37:04.163" v="4050" actId="20577"/>
        <pc:sldMkLst>
          <pc:docMk/>
          <pc:sldMk cId="339698765" sldId="263"/>
        </pc:sldMkLst>
      </pc:sldChg>
      <pc:sldChg chg="modNotesTx">
        <pc:chgData name="Lena Till" userId="da33e43e-839c-45e6-bc60-9cc52a299ed0" providerId="ADAL" clId="{8DD71DF0-62EA-4ADB-8FA3-A0BDB7A88096}" dt="2022-05-02T07:38:52.183" v="4112" actId="20577"/>
        <pc:sldMkLst>
          <pc:docMk/>
          <pc:sldMk cId="1064607784" sldId="265"/>
        </pc:sldMkLst>
      </pc:sldChg>
      <pc:sldChg chg="addSp modSp mod modNotesTx">
        <pc:chgData name="Lena Till" userId="da33e43e-839c-45e6-bc60-9cc52a299ed0" providerId="ADAL" clId="{8DD71DF0-62EA-4ADB-8FA3-A0BDB7A88096}" dt="2022-05-04T09:36:45.428" v="5040" actId="20577"/>
        <pc:sldMkLst>
          <pc:docMk/>
          <pc:sldMk cId="2203487221" sldId="266"/>
        </pc:sldMkLst>
        <pc:spChg chg="mod">
          <ac:chgData name="Lena Till" userId="da33e43e-839c-45e6-bc60-9cc52a299ed0" providerId="ADAL" clId="{8DD71DF0-62EA-4ADB-8FA3-A0BDB7A88096}" dt="2022-04-27T13:18:56.458" v="2541" actId="1076"/>
          <ac:spMkLst>
            <pc:docMk/>
            <pc:sldMk cId="2203487221" sldId="266"/>
            <ac:spMk id="2" creationId="{F3E6341E-1680-477D-8053-F0010AE292CE}"/>
          </ac:spMkLst>
        </pc:spChg>
        <pc:spChg chg="add mod">
          <ac:chgData name="Lena Till" userId="da33e43e-839c-45e6-bc60-9cc52a299ed0" providerId="ADAL" clId="{8DD71DF0-62EA-4ADB-8FA3-A0BDB7A88096}" dt="2022-04-27T13:23:57.427" v="3063" actId="404"/>
          <ac:spMkLst>
            <pc:docMk/>
            <pc:sldMk cId="2203487221" sldId="266"/>
            <ac:spMk id="3" creationId="{FC3B750F-71E7-41D9-966B-16FBF804309F}"/>
          </ac:spMkLst>
        </pc:spChg>
      </pc:sldChg>
      <pc:sldChg chg="del ord">
        <pc:chgData name="Lena Till" userId="da33e43e-839c-45e6-bc60-9cc52a299ed0" providerId="ADAL" clId="{8DD71DF0-62EA-4ADB-8FA3-A0BDB7A88096}" dt="2022-04-27T12:41:48.544" v="2152" actId="2696"/>
        <pc:sldMkLst>
          <pc:docMk/>
          <pc:sldMk cId="2967056739" sldId="267"/>
        </pc:sldMkLst>
      </pc:sldChg>
      <pc:sldChg chg="addSp modSp mod modNotesTx">
        <pc:chgData name="Lena Till" userId="da33e43e-839c-45e6-bc60-9cc52a299ed0" providerId="ADAL" clId="{8DD71DF0-62EA-4ADB-8FA3-A0BDB7A88096}" dt="2022-04-26T10:08:08.291" v="773" actId="20577"/>
        <pc:sldMkLst>
          <pc:docMk/>
          <pc:sldMk cId="1343472864" sldId="270"/>
        </pc:sldMkLst>
        <pc:spChg chg="add mod">
          <ac:chgData name="Lena Till" userId="da33e43e-839c-45e6-bc60-9cc52a299ed0" providerId="ADAL" clId="{8DD71DF0-62EA-4ADB-8FA3-A0BDB7A88096}" dt="2022-04-26T10:07:48.040" v="734" actId="20577"/>
          <ac:spMkLst>
            <pc:docMk/>
            <pc:sldMk cId="1343472864" sldId="270"/>
            <ac:spMk id="13" creationId="{3B51B0A9-9EEE-4309-A3DA-77173BD850BE}"/>
          </ac:spMkLst>
        </pc:spChg>
        <pc:spChg chg="mod">
          <ac:chgData name="Lena Till" userId="da33e43e-839c-45e6-bc60-9cc52a299ed0" providerId="ADAL" clId="{8DD71DF0-62EA-4ADB-8FA3-A0BDB7A88096}" dt="2022-04-26T10:08:08.291" v="773" actId="20577"/>
          <ac:spMkLst>
            <pc:docMk/>
            <pc:sldMk cId="1343472864" sldId="270"/>
            <ac:spMk id="16" creationId="{5C1FF9B3-1017-4541-961D-71F5962517AA}"/>
          </ac:spMkLst>
        </pc:spChg>
      </pc:sldChg>
      <pc:sldChg chg="modSp del mod">
        <pc:chgData name="Lena Till" userId="da33e43e-839c-45e6-bc60-9cc52a299ed0" providerId="ADAL" clId="{8DD71DF0-62EA-4ADB-8FA3-A0BDB7A88096}" dt="2022-04-27T13:13:22.747" v="2410" actId="2696"/>
        <pc:sldMkLst>
          <pc:docMk/>
          <pc:sldMk cId="3072718908" sldId="271"/>
        </pc:sldMkLst>
        <pc:spChg chg="mod">
          <ac:chgData name="Lena Till" userId="da33e43e-839c-45e6-bc60-9cc52a299ed0" providerId="ADAL" clId="{8DD71DF0-62EA-4ADB-8FA3-A0BDB7A88096}" dt="2022-04-27T12:44:35.543" v="2171" actId="1076"/>
          <ac:spMkLst>
            <pc:docMk/>
            <pc:sldMk cId="3072718908" sldId="271"/>
            <ac:spMk id="6" creationId="{A62FD86A-392E-45C9-862E-B10F09CED66E}"/>
          </ac:spMkLst>
        </pc:spChg>
        <pc:spChg chg="mod">
          <ac:chgData name="Lena Till" userId="da33e43e-839c-45e6-bc60-9cc52a299ed0" providerId="ADAL" clId="{8DD71DF0-62EA-4ADB-8FA3-A0BDB7A88096}" dt="2022-04-27T12:44:41.635" v="2174" actId="14100"/>
          <ac:spMkLst>
            <pc:docMk/>
            <pc:sldMk cId="3072718908" sldId="271"/>
            <ac:spMk id="7" creationId="{1939934B-F9F1-484C-A9ED-195EF1D46211}"/>
          </ac:spMkLst>
        </pc:spChg>
        <pc:picChg chg="mod">
          <ac:chgData name="Lena Till" userId="da33e43e-839c-45e6-bc60-9cc52a299ed0" providerId="ADAL" clId="{8DD71DF0-62EA-4ADB-8FA3-A0BDB7A88096}" dt="2022-04-27T12:44:39.423" v="2173" actId="1076"/>
          <ac:picMkLst>
            <pc:docMk/>
            <pc:sldMk cId="3072718908" sldId="271"/>
            <ac:picMk id="5" creationId="{8BE0B442-CC78-4191-AEDB-ACB45D37727E}"/>
          </ac:picMkLst>
        </pc:picChg>
      </pc:sldChg>
      <pc:sldChg chg="addSp modSp mod">
        <pc:chgData name="Lena Till" userId="da33e43e-839c-45e6-bc60-9cc52a299ed0" providerId="ADAL" clId="{8DD71DF0-62EA-4ADB-8FA3-A0BDB7A88096}" dt="2022-04-27T12:45:35.208" v="2225" actId="20577"/>
        <pc:sldMkLst>
          <pc:docMk/>
          <pc:sldMk cId="101614423" sldId="272"/>
        </pc:sldMkLst>
        <pc:spChg chg="add mod">
          <ac:chgData name="Lena Till" userId="da33e43e-839c-45e6-bc60-9cc52a299ed0" providerId="ADAL" clId="{8DD71DF0-62EA-4ADB-8FA3-A0BDB7A88096}" dt="2022-04-27T12:45:35.208" v="2225" actId="20577"/>
          <ac:spMkLst>
            <pc:docMk/>
            <pc:sldMk cId="101614423" sldId="272"/>
            <ac:spMk id="3" creationId="{61B88F14-F100-4E9C-919A-15D191DEAE05}"/>
          </ac:spMkLst>
        </pc:spChg>
      </pc:sldChg>
      <pc:sldChg chg="addSp modSp mod modNotesTx">
        <pc:chgData name="Lena Till" userId="da33e43e-839c-45e6-bc60-9cc52a299ed0" providerId="ADAL" clId="{8DD71DF0-62EA-4ADB-8FA3-A0BDB7A88096}" dt="2022-04-26T10:30:37.445" v="1157" actId="5793"/>
        <pc:sldMkLst>
          <pc:docMk/>
          <pc:sldMk cId="556597063" sldId="275"/>
        </pc:sldMkLst>
        <pc:spChg chg="add mod">
          <ac:chgData name="Lena Till" userId="da33e43e-839c-45e6-bc60-9cc52a299ed0" providerId="ADAL" clId="{8DD71DF0-62EA-4ADB-8FA3-A0BDB7A88096}" dt="2022-04-26T10:06:43.480" v="717" actId="404"/>
          <ac:spMkLst>
            <pc:docMk/>
            <pc:sldMk cId="556597063" sldId="275"/>
            <ac:spMk id="3" creationId="{B4CB6D4F-FD68-417F-BC42-BBAFFF005032}"/>
          </ac:spMkLst>
        </pc:spChg>
        <pc:spChg chg="mod">
          <ac:chgData name="Lena Till" userId="da33e43e-839c-45e6-bc60-9cc52a299ed0" providerId="ADAL" clId="{8DD71DF0-62EA-4ADB-8FA3-A0BDB7A88096}" dt="2022-04-26T10:07:02.120" v="721" actId="1076"/>
          <ac:spMkLst>
            <pc:docMk/>
            <pc:sldMk cId="556597063" sldId="275"/>
            <ac:spMk id="20" creationId="{9D1803ED-4D4C-4073-A200-A8EE6D5E9D4E}"/>
          </ac:spMkLst>
        </pc:spChg>
        <pc:spChg chg="mod">
          <ac:chgData name="Lena Till" userId="da33e43e-839c-45e6-bc60-9cc52a299ed0" providerId="ADAL" clId="{8DD71DF0-62EA-4ADB-8FA3-A0BDB7A88096}" dt="2022-04-26T10:30:37.445" v="1157" actId="5793"/>
          <ac:spMkLst>
            <pc:docMk/>
            <pc:sldMk cId="556597063" sldId="275"/>
            <ac:spMk id="24" creationId="{4C74BD23-AAEB-4A4E-A338-1E6F68F9B76F}"/>
          </ac:spMkLst>
        </pc:spChg>
      </pc:sldChg>
      <pc:sldChg chg="addSp modSp mod">
        <pc:chgData name="Lena Till" userId="da33e43e-839c-45e6-bc60-9cc52a299ed0" providerId="ADAL" clId="{8DD71DF0-62EA-4ADB-8FA3-A0BDB7A88096}" dt="2022-05-02T07:38:27.009" v="4106" actId="20577"/>
        <pc:sldMkLst>
          <pc:docMk/>
          <pc:sldMk cId="2821240908" sldId="276"/>
        </pc:sldMkLst>
        <pc:spChg chg="add mod">
          <ac:chgData name="Lena Till" userId="da33e43e-839c-45e6-bc60-9cc52a299ed0" providerId="ADAL" clId="{8DD71DF0-62EA-4ADB-8FA3-A0BDB7A88096}" dt="2022-04-27T07:59:51.432" v="1168" actId="20577"/>
          <ac:spMkLst>
            <pc:docMk/>
            <pc:sldMk cId="2821240908" sldId="276"/>
            <ac:spMk id="2" creationId="{30A41CB8-9FC5-4D21-9A44-16252B5EF615}"/>
          </ac:spMkLst>
        </pc:spChg>
        <pc:spChg chg="mod">
          <ac:chgData name="Lena Till" userId="da33e43e-839c-45e6-bc60-9cc52a299ed0" providerId="ADAL" clId="{8DD71DF0-62EA-4ADB-8FA3-A0BDB7A88096}" dt="2022-04-26T10:19:56.496" v="929"/>
          <ac:spMkLst>
            <pc:docMk/>
            <pc:sldMk cId="2821240908" sldId="276"/>
            <ac:spMk id="4" creationId="{ECED4B2F-3E61-4E20-8C04-BC7668C99CD4}"/>
          </ac:spMkLst>
        </pc:spChg>
        <pc:spChg chg="mod">
          <ac:chgData name="Lena Till" userId="da33e43e-839c-45e6-bc60-9cc52a299ed0" providerId="ADAL" clId="{8DD71DF0-62EA-4ADB-8FA3-A0BDB7A88096}" dt="2022-05-02T07:38:27.009" v="4106" actId="20577"/>
          <ac:spMkLst>
            <pc:docMk/>
            <pc:sldMk cId="2821240908" sldId="276"/>
            <ac:spMk id="10" creationId="{F83463CB-FBF1-43F9-A17A-C4671F57FCA5}"/>
          </ac:spMkLst>
        </pc:spChg>
        <pc:spChg chg="add mod">
          <ac:chgData name="Lena Till" userId="da33e43e-839c-45e6-bc60-9cc52a299ed0" providerId="ADAL" clId="{8DD71DF0-62EA-4ADB-8FA3-A0BDB7A88096}" dt="2022-04-27T08:08:20.722" v="1468" actId="20577"/>
          <ac:spMkLst>
            <pc:docMk/>
            <pc:sldMk cId="2821240908" sldId="276"/>
            <ac:spMk id="13" creationId="{25A61947-FC7C-41A0-A97D-5A2AA6BA45EF}"/>
          </ac:spMkLst>
        </pc:spChg>
      </pc:sldChg>
      <pc:sldChg chg="addSp delSp modSp mod ord modNotesTx">
        <pc:chgData name="Lena Till" userId="da33e43e-839c-45e6-bc60-9cc52a299ed0" providerId="ADAL" clId="{8DD71DF0-62EA-4ADB-8FA3-A0BDB7A88096}" dt="2022-05-02T07:39:48.166" v="4139" actId="20577"/>
        <pc:sldMkLst>
          <pc:docMk/>
          <pc:sldMk cId="3553091176" sldId="277"/>
        </pc:sldMkLst>
        <pc:spChg chg="add mod">
          <ac:chgData name="Lena Till" userId="da33e43e-839c-45e6-bc60-9cc52a299ed0" providerId="ADAL" clId="{8DD71DF0-62EA-4ADB-8FA3-A0BDB7A88096}" dt="2022-04-27T08:24:28.902" v="1621" actId="20577"/>
          <ac:spMkLst>
            <pc:docMk/>
            <pc:sldMk cId="3553091176" sldId="277"/>
            <ac:spMk id="2" creationId="{C1FF09A3-0E04-453B-BC6E-E0716C5EB391}"/>
          </ac:spMkLst>
        </pc:spChg>
        <pc:spChg chg="mod">
          <ac:chgData name="Lena Till" userId="da33e43e-839c-45e6-bc60-9cc52a299ed0" providerId="ADAL" clId="{8DD71DF0-62EA-4ADB-8FA3-A0BDB7A88096}" dt="2022-04-27T08:14:50.111" v="1568" actId="20577"/>
          <ac:spMkLst>
            <pc:docMk/>
            <pc:sldMk cId="3553091176" sldId="277"/>
            <ac:spMk id="4" creationId="{ECED4B2F-3E61-4E20-8C04-BC7668C99CD4}"/>
          </ac:spMkLst>
        </pc:spChg>
        <pc:spChg chg="add del mod">
          <ac:chgData name="Lena Till" userId="da33e43e-839c-45e6-bc60-9cc52a299ed0" providerId="ADAL" clId="{8DD71DF0-62EA-4ADB-8FA3-A0BDB7A88096}" dt="2022-04-27T08:04:09.868" v="1172"/>
          <ac:spMkLst>
            <pc:docMk/>
            <pc:sldMk cId="3553091176" sldId="277"/>
            <ac:spMk id="12" creationId="{27BBA2FD-80E7-4A17-AAA0-F2C675EF5949}"/>
          </ac:spMkLst>
        </pc:spChg>
        <pc:spChg chg="add mod">
          <ac:chgData name="Lena Till" userId="da33e43e-839c-45e6-bc60-9cc52a299ed0" providerId="ADAL" clId="{8DD71DF0-62EA-4ADB-8FA3-A0BDB7A88096}" dt="2022-04-27T08:08:31.891" v="1475" actId="20577"/>
          <ac:spMkLst>
            <pc:docMk/>
            <pc:sldMk cId="3553091176" sldId="277"/>
            <ac:spMk id="14" creationId="{C89775CD-1D80-4DEC-95EE-D7AFE1FD5C6D}"/>
          </ac:spMkLst>
        </pc:spChg>
      </pc:sldChg>
      <pc:sldChg chg="del">
        <pc:chgData name="Lena Till" userId="da33e43e-839c-45e6-bc60-9cc52a299ed0" providerId="ADAL" clId="{8DD71DF0-62EA-4ADB-8FA3-A0BDB7A88096}" dt="2022-04-27T12:41:08.354" v="2143" actId="2696"/>
        <pc:sldMkLst>
          <pc:docMk/>
          <pc:sldMk cId="46352616" sldId="278"/>
        </pc:sldMkLst>
      </pc:sldChg>
      <pc:sldChg chg="addSp delSp modSp mod modNotesTx">
        <pc:chgData name="Lena Till" userId="da33e43e-839c-45e6-bc60-9cc52a299ed0" providerId="ADAL" clId="{8DD71DF0-62EA-4ADB-8FA3-A0BDB7A88096}" dt="2022-05-02T07:41:23.341" v="4218" actId="20577"/>
        <pc:sldMkLst>
          <pc:docMk/>
          <pc:sldMk cId="2205312645" sldId="279"/>
        </pc:sldMkLst>
        <pc:spChg chg="add mod">
          <ac:chgData name="Lena Till" userId="da33e43e-839c-45e6-bc60-9cc52a299ed0" providerId="ADAL" clId="{8DD71DF0-62EA-4ADB-8FA3-A0BDB7A88096}" dt="2022-04-27T13:32:21.722" v="3743" actId="20577"/>
          <ac:spMkLst>
            <pc:docMk/>
            <pc:sldMk cId="2205312645" sldId="279"/>
            <ac:spMk id="2" creationId="{B0A908D6-3F71-4B6C-8D11-35E6596D96D2}"/>
          </ac:spMkLst>
        </pc:spChg>
        <pc:spChg chg="add del mod">
          <ac:chgData name="Lena Till" userId="da33e43e-839c-45e6-bc60-9cc52a299ed0" providerId="ADAL" clId="{8DD71DF0-62EA-4ADB-8FA3-A0BDB7A88096}" dt="2022-04-27T13:38:54.688" v="4006" actId="478"/>
          <ac:spMkLst>
            <pc:docMk/>
            <pc:sldMk cId="2205312645" sldId="279"/>
            <ac:spMk id="13" creationId="{F4ACBEBE-384F-49A2-85DA-BB3D71BB9729}"/>
          </ac:spMkLst>
        </pc:spChg>
      </pc:sldChg>
      <pc:sldChg chg="addSp delSp modSp add del mod ord">
        <pc:chgData name="Lena Till" userId="da33e43e-839c-45e6-bc60-9cc52a299ed0" providerId="ADAL" clId="{8DD71DF0-62EA-4ADB-8FA3-A0BDB7A88096}" dt="2022-04-26T09:52:16.948" v="22"/>
        <pc:sldMkLst>
          <pc:docMk/>
          <pc:sldMk cId="2459044464" sldId="280"/>
        </pc:sldMkLst>
        <pc:spChg chg="add del mod">
          <ac:chgData name="Lena Till" userId="da33e43e-839c-45e6-bc60-9cc52a299ed0" providerId="ADAL" clId="{8DD71DF0-62EA-4ADB-8FA3-A0BDB7A88096}" dt="2022-04-26T09:21:40.281" v="13" actId="478"/>
          <ac:spMkLst>
            <pc:docMk/>
            <pc:sldMk cId="2459044464" sldId="280"/>
            <ac:spMk id="3" creationId="{62C8F32F-74D9-4100-9E8D-393BD6C0F717}"/>
          </ac:spMkLst>
        </pc:spChg>
        <pc:spChg chg="del">
          <ac:chgData name="Lena Till" userId="da33e43e-839c-45e6-bc60-9cc52a299ed0" providerId="ADAL" clId="{8DD71DF0-62EA-4ADB-8FA3-A0BDB7A88096}" dt="2022-04-26T09:20:48.029" v="6" actId="478"/>
          <ac:spMkLst>
            <pc:docMk/>
            <pc:sldMk cId="2459044464" sldId="280"/>
            <ac:spMk id="4" creationId="{ECED4B2F-3E61-4E20-8C04-BC7668C99CD4}"/>
          </ac:spMkLst>
        </pc:spChg>
        <pc:spChg chg="add del mod">
          <ac:chgData name="Lena Till" userId="da33e43e-839c-45e6-bc60-9cc52a299ed0" providerId="ADAL" clId="{8DD71DF0-62EA-4ADB-8FA3-A0BDB7A88096}" dt="2022-04-26T09:21:37.433" v="12" actId="478"/>
          <ac:spMkLst>
            <pc:docMk/>
            <pc:sldMk cId="2459044464" sldId="280"/>
            <ac:spMk id="6" creationId="{FEA85254-3A10-4BCF-A2DD-ED945EC1AD84}"/>
          </ac:spMkLst>
        </pc:spChg>
        <pc:spChg chg="add mod">
          <ac:chgData name="Lena Till" userId="da33e43e-839c-45e6-bc60-9cc52a299ed0" providerId="ADAL" clId="{8DD71DF0-62EA-4ADB-8FA3-A0BDB7A88096}" dt="2022-04-26T09:21:55.366" v="18" actId="122"/>
          <ac:spMkLst>
            <pc:docMk/>
            <pc:sldMk cId="2459044464" sldId="280"/>
            <ac:spMk id="20" creationId="{BAB6D3DE-B352-4917-8F14-3F01B158071B}"/>
          </ac:spMkLst>
        </pc:spChg>
        <pc:spChg chg="add mod">
          <ac:chgData name="Lena Till" userId="da33e43e-839c-45e6-bc60-9cc52a299ed0" providerId="ADAL" clId="{8DD71DF0-62EA-4ADB-8FA3-A0BDB7A88096}" dt="2022-04-26T09:22:00.575" v="20" actId="14100"/>
          <ac:spMkLst>
            <pc:docMk/>
            <pc:sldMk cId="2459044464" sldId="280"/>
            <ac:spMk id="24" creationId="{76082A90-4C93-45D1-AB48-65158A01FF63}"/>
          </ac:spMkLst>
        </pc:spChg>
        <pc:spChg chg="del">
          <ac:chgData name="Lena Till" userId="da33e43e-839c-45e6-bc60-9cc52a299ed0" providerId="ADAL" clId="{8DD71DF0-62EA-4ADB-8FA3-A0BDB7A88096}" dt="2022-04-26T09:20:52.766" v="8" actId="478"/>
          <ac:spMkLst>
            <pc:docMk/>
            <pc:sldMk cId="2459044464" sldId="280"/>
            <ac:spMk id="25" creationId="{BC605455-6EE3-4BE4-9A72-272A47F58911}"/>
          </ac:spMkLst>
        </pc:spChg>
        <pc:graphicFrameChg chg="del mod">
          <ac:chgData name="Lena Till" userId="da33e43e-839c-45e6-bc60-9cc52a299ed0" providerId="ADAL" clId="{8DD71DF0-62EA-4ADB-8FA3-A0BDB7A88096}" dt="2022-04-26T09:52:16.948" v="22"/>
          <ac:graphicFrameMkLst>
            <pc:docMk/>
            <pc:sldMk cId="2459044464" sldId="280"/>
            <ac:graphicFrameMk id="7" creationId="{E8A1B89C-23EA-4E36-A7A7-A1E7BF7D33C4}"/>
          </ac:graphicFrameMkLst>
        </pc:graphicFrameChg>
        <pc:picChg chg="del">
          <ac:chgData name="Lena Till" userId="da33e43e-839c-45e6-bc60-9cc52a299ed0" providerId="ADAL" clId="{8DD71DF0-62EA-4ADB-8FA3-A0BDB7A88096}" dt="2022-04-26T09:20:50.071" v="7" actId="478"/>
          <ac:picMkLst>
            <pc:docMk/>
            <pc:sldMk cId="2459044464" sldId="280"/>
            <ac:picMk id="16" creationId="{90A2695F-C612-4CBE-89AE-06097D682A8B}"/>
          </ac:picMkLst>
        </pc:picChg>
      </pc:sldChg>
      <pc:sldChg chg="addSp delSp modSp add mod">
        <pc:chgData name="Lena Till" userId="da33e43e-839c-45e6-bc60-9cc52a299ed0" providerId="ADAL" clId="{8DD71DF0-62EA-4ADB-8FA3-A0BDB7A88096}" dt="2022-04-26T09:52:37.526" v="26"/>
        <pc:sldMkLst>
          <pc:docMk/>
          <pc:sldMk cId="1328870627" sldId="281"/>
        </pc:sldMkLst>
        <pc:spChg chg="add mod">
          <ac:chgData name="Lena Till" userId="da33e43e-839c-45e6-bc60-9cc52a299ed0" providerId="ADAL" clId="{8DD71DF0-62EA-4ADB-8FA3-A0BDB7A88096}" dt="2022-04-26T09:52:37.526" v="26"/>
          <ac:spMkLst>
            <pc:docMk/>
            <pc:sldMk cId="1328870627" sldId="281"/>
            <ac:spMk id="11" creationId="{259631E4-9F71-409C-858A-9E94182E9419}"/>
          </ac:spMkLst>
        </pc:spChg>
        <pc:spChg chg="del">
          <ac:chgData name="Lena Till" userId="da33e43e-839c-45e6-bc60-9cc52a299ed0" providerId="ADAL" clId="{8DD71DF0-62EA-4ADB-8FA3-A0BDB7A88096}" dt="2022-04-26T09:52:34.670" v="24" actId="478"/>
          <ac:spMkLst>
            <pc:docMk/>
            <pc:sldMk cId="1328870627" sldId="281"/>
            <ac:spMk id="20" creationId="{BAB6D3DE-B352-4917-8F14-3F01B158071B}"/>
          </ac:spMkLst>
        </pc:spChg>
        <pc:spChg chg="del">
          <ac:chgData name="Lena Till" userId="da33e43e-839c-45e6-bc60-9cc52a299ed0" providerId="ADAL" clId="{8DD71DF0-62EA-4ADB-8FA3-A0BDB7A88096}" dt="2022-04-26T09:52:36.519" v="25" actId="478"/>
          <ac:spMkLst>
            <pc:docMk/>
            <pc:sldMk cId="1328870627" sldId="281"/>
            <ac:spMk id="24" creationId="{76082A90-4C93-45D1-AB48-65158A01FF63}"/>
          </ac:spMkLst>
        </pc:spChg>
      </pc:sldChg>
      <pc:sldChg chg="addSp delSp modSp add mod modNotesTx">
        <pc:chgData name="Lena Till" userId="da33e43e-839c-45e6-bc60-9cc52a299ed0" providerId="ADAL" clId="{8DD71DF0-62EA-4ADB-8FA3-A0BDB7A88096}" dt="2022-05-02T07:42:29.484" v="4229" actId="20577"/>
        <pc:sldMkLst>
          <pc:docMk/>
          <pc:sldMk cId="3628031482" sldId="282"/>
        </pc:sldMkLst>
        <pc:spChg chg="del">
          <ac:chgData name="Lena Till" userId="da33e43e-839c-45e6-bc60-9cc52a299ed0" providerId="ADAL" clId="{8DD71DF0-62EA-4ADB-8FA3-A0BDB7A88096}" dt="2022-04-27T12:40:32.702" v="2052" actId="478"/>
          <ac:spMkLst>
            <pc:docMk/>
            <pc:sldMk cId="3628031482" sldId="282"/>
            <ac:spMk id="2" creationId="{B0A908D6-3F71-4B6C-8D11-35E6596D96D2}"/>
          </ac:spMkLst>
        </pc:spChg>
        <pc:spChg chg="mod">
          <ac:chgData name="Lena Till" userId="da33e43e-839c-45e6-bc60-9cc52a299ed0" providerId="ADAL" clId="{8DD71DF0-62EA-4ADB-8FA3-A0BDB7A88096}" dt="2022-05-02T07:42:29.484" v="4229" actId="20577"/>
          <ac:spMkLst>
            <pc:docMk/>
            <pc:sldMk cId="3628031482" sldId="282"/>
            <ac:spMk id="4" creationId="{ECED4B2F-3E61-4E20-8C04-BC7668C99CD4}"/>
          </ac:spMkLst>
        </pc:spChg>
        <pc:spChg chg="add mod">
          <ac:chgData name="Lena Till" userId="da33e43e-839c-45e6-bc60-9cc52a299ed0" providerId="ADAL" clId="{8DD71DF0-62EA-4ADB-8FA3-A0BDB7A88096}" dt="2022-04-27T13:38:43.148" v="3997" actId="20577"/>
          <ac:spMkLst>
            <pc:docMk/>
            <pc:sldMk cId="3628031482" sldId="282"/>
            <ac:spMk id="16" creationId="{372D68BB-DF0B-4199-938C-687274DE7914}"/>
          </ac:spMkLst>
        </pc:spChg>
        <pc:spChg chg="del">
          <ac:chgData name="Lena Till" userId="da33e43e-839c-45e6-bc60-9cc52a299ed0" providerId="ADAL" clId="{8DD71DF0-62EA-4ADB-8FA3-A0BDB7A88096}" dt="2022-04-27T12:40:31.711" v="2051" actId="478"/>
          <ac:spMkLst>
            <pc:docMk/>
            <pc:sldMk cId="3628031482" sldId="282"/>
            <ac:spMk id="24" creationId="{ADFED339-7703-426E-8EA0-4849A668DA6F}"/>
          </ac:spMkLst>
        </pc:spChg>
        <pc:picChg chg="add">
          <ac:chgData name="Lena Till" userId="da33e43e-839c-45e6-bc60-9cc52a299ed0" providerId="ADAL" clId="{8DD71DF0-62EA-4ADB-8FA3-A0BDB7A88096}" dt="2022-04-27T12:40:35.099" v="2053"/>
          <ac:picMkLst>
            <pc:docMk/>
            <pc:sldMk cId="3628031482" sldId="282"/>
            <ac:picMk id="3" creationId="{DE19C420-2240-45BD-90AB-EF3824636544}"/>
          </ac:picMkLst>
        </pc:picChg>
        <pc:picChg chg="del">
          <ac:chgData name="Lena Till" userId="da33e43e-839c-45e6-bc60-9cc52a299ed0" providerId="ADAL" clId="{8DD71DF0-62EA-4ADB-8FA3-A0BDB7A88096}" dt="2022-04-27T12:40:29.074" v="2050" actId="478"/>
          <ac:picMkLst>
            <pc:docMk/>
            <pc:sldMk cId="3628031482" sldId="282"/>
            <ac:picMk id="14" creationId="{EDFB5782-53F9-4E63-8869-2C1696976546}"/>
          </ac:picMkLst>
        </pc:picChg>
      </pc:sldChg>
      <pc:sldChg chg="addSp delSp modSp add mod ord modAnim modNotesTx">
        <pc:chgData name="Lena Till" userId="da33e43e-839c-45e6-bc60-9cc52a299ed0" providerId="ADAL" clId="{8DD71DF0-62EA-4ADB-8FA3-A0BDB7A88096}" dt="2022-05-02T07:41:54.600" v="4219"/>
        <pc:sldMkLst>
          <pc:docMk/>
          <pc:sldMk cId="2394607512" sldId="283"/>
        </pc:sldMkLst>
        <pc:spChg chg="mod">
          <ac:chgData name="Lena Till" userId="da33e43e-839c-45e6-bc60-9cc52a299ed0" providerId="ADAL" clId="{8DD71DF0-62EA-4ADB-8FA3-A0BDB7A88096}" dt="2022-04-27T13:33:32.891" v="3839" actId="20577"/>
          <ac:spMkLst>
            <pc:docMk/>
            <pc:sldMk cId="2394607512" sldId="283"/>
            <ac:spMk id="4" creationId="{ECED4B2F-3E61-4E20-8C04-BC7668C99CD4}"/>
          </ac:spMkLst>
        </pc:spChg>
        <pc:spChg chg="add del mod">
          <ac:chgData name="Lena Till" userId="da33e43e-839c-45e6-bc60-9cc52a299ed0" providerId="ADAL" clId="{8DD71DF0-62EA-4ADB-8FA3-A0BDB7A88096}" dt="2022-04-27T13:38:50.929" v="4005" actId="478"/>
          <ac:spMkLst>
            <pc:docMk/>
            <pc:sldMk cId="2394607512" sldId="283"/>
            <ac:spMk id="13" creationId="{02B4BCD7-3539-4C38-906A-CB5B7D65D527}"/>
          </ac:spMkLst>
        </pc:spChg>
        <pc:spChg chg="add mod">
          <ac:chgData name="Lena Till" userId="da33e43e-839c-45e6-bc60-9cc52a299ed0" providerId="ADAL" clId="{8DD71DF0-62EA-4ADB-8FA3-A0BDB7A88096}" dt="2022-04-27T13:38:48.171" v="4004" actId="20577"/>
          <ac:spMkLst>
            <pc:docMk/>
            <pc:sldMk cId="2394607512" sldId="283"/>
            <ac:spMk id="14" creationId="{A0F76D37-7DA1-40AE-89AF-3DB9835E8759}"/>
          </ac:spMkLst>
        </pc:spChg>
        <pc:picChg chg="del">
          <ac:chgData name="Lena Till" userId="da33e43e-839c-45e6-bc60-9cc52a299ed0" providerId="ADAL" clId="{8DD71DF0-62EA-4ADB-8FA3-A0BDB7A88096}" dt="2022-04-27T12:41:26.211" v="2147" actId="478"/>
          <ac:picMkLst>
            <pc:docMk/>
            <pc:sldMk cId="2394607512" sldId="283"/>
            <ac:picMk id="3" creationId="{DE19C420-2240-45BD-90AB-EF3824636544}"/>
          </ac:picMkLst>
        </pc:picChg>
        <pc:picChg chg="add mod">
          <ac:chgData name="Lena Till" userId="da33e43e-839c-45e6-bc60-9cc52a299ed0" providerId="ADAL" clId="{8DD71DF0-62EA-4ADB-8FA3-A0BDB7A88096}" dt="2022-04-27T12:41:26.808" v="2148"/>
          <ac:picMkLst>
            <pc:docMk/>
            <pc:sldMk cId="2394607512" sldId="283"/>
            <ac:picMk id="11" creationId="{F0B31BE4-13CB-489D-BB37-2918ECB50D98}"/>
          </ac:picMkLst>
        </pc:picChg>
        <pc:picChg chg="add mod">
          <ac:chgData name="Lena Till" userId="da33e43e-839c-45e6-bc60-9cc52a299ed0" providerId="ADAL" clId="{8DD71DF0-62EA-4ADB-8FA3-A0BDB7A88096}" dt="2022-04-27T12:41:31.034" v="2149"/>
          <ac:picMkLst>
            <pc:docMk/>
            <pc:sldMk cId="2394607512" sldId="283"/>
            <ac:picMk id="12" creationId="{D316F47D-5161-4691-85CF-D7E1842BE059}"/>
          </ac:picMkLst>
        </pc:picChg>
      </pc:sldChg>
      <pc:sldChg chg="addSp delSp modSp new mod">
        <pc:chgData name="Lena Till" userId="da33e43e-839c-45e6-bc60-9cc52a299ed0" providerId="ADAL" clId="{8DD71DF0-62EA-4ADB-8FA3-A0BDB7A88096}" dt="2022-04-27T13:00:32.960" v="2284" actId="1076"/>
        <pc:sldMkLst>
          <pc:docMk/>
          <pc:sldMk cId="326142336" sldId="284"/>
        </pc:sldMkLst>
        <pc:spChg chg="del">
          <ac:chgData name="Lena Till" userId="da33e43e-839c-45e6-bc60-9cc52a299ed0" providerId="ADAL" clId="{8DD71DF0-62EA-4ADB-8FA3-A0BDB7A88096}" dt="2022-04-27T12:57:31.865" v="2233" actId="22"/>
          <ac:spMkLst>
            <pc:docMk/>
            <pc:sldMk cId="326142336" sldId="284"/>
            <ac:spMk id="3" creationId="{A420CCD9-FD29-46E1-A421-4E0F6262B5EF}"/>
          </ac:spMkLst>
        </pc:spChg>
        <pc:spChg chg="add mod">
          <ac:chgData name="Lena Till" userId="da33e43e-839c-45e6-bc60-9cc52a299ed0" providerId="ADAL" clId="{8DD71DF0-62EA-4ADB-8FA3-A0BDB7A88096}" dt="2022-04-27T12:59:36.799" v="2282" actId="20577"/>
          <ac:spMkLst>
            <pc:docMk/>
            <pc:sldMk cId="326142336" sldId="284"/>
            <ac:spMk id="12" creationId="{E42AE84E-7E96-48C6-B60A-05D51B539630}"/>
          </ac:spMkLst>
        </pc:spChg>
        <pc:grpChg chg="mod">
          <ac:chgData name="Lena Till" userId="da33e43e-839c-45e6-bc60-9cc52a299ed0" providerId="ADAL" clId="{8DD71DF0-62EA-4ADB-8FA3-A0BDB7A88096}" dt="2022-04-27T12:57:26.329" v="2231"/>
          <ac:grpSpMkLst>
            <pc:docMk/>
            <pc:sldMk cId="326142336" sldId="284"/>
            <ac:grpSpMk id="8" creationId="{28916C96-AB78-4203-B361-B304108CB840}"/>
          </ac:grpSpMkLst>
        </pc:grpChg>
        <pc:picChg chg="add mod ord">
          <ac:chgData name="Lena Till" userId="da33e43e-839c-45e6-bc60-9cc52a299ed0" providerId="ADAL" clId="{8DD71DF0-62EA-4ADB-8FA3-A0BDB7A88096}" dt="2022-04-27T12:57:31.865" v="2233" actId="22"/>
          <ac:picMkLst>
            <pc:docMk/>
            <pc:sldMk cId="326142336" sldId="284"/>
            <ac:picMk id="11" creationId="{F06C6BD4-B3E4-4D0B-BC3A-D3707748A508}"/>
          </ac:picMkLst>
        </pc:picChg>
        <pc:picChg chg="add mod">
          <ac:chgData name="Lena Till" userId="da33e43e-839c-45e6-bc60-9cc52a299ed0" providerId="ADAL" clId="{8DD71DF0-62EA-4ADB-8FA3-A0BDB7A88096}" dt="2022-04-27T13:00:32.960" v="2284" actId="1076"/>
          <ac:picMkLst>
            <pc:docMk/>
            <pc:sldMk cId="326142336" sldId="284"/>
            <ac:picMk id="14" creationId="{886AB8B5-6219-4565-A405-876C376049D9}"/>
          </ac:picMkLst>
        </pc:picChg>
        <pc:inkChg chg="add">
          <ac:chgData name="Lena Till" userId="da33e43e-839c-45e6-bc60-9cc52a299ed0" providerId="ADAL" clId="{8DD71DF0-62EA-4ADB-8FA3-A0BDB7A88096}" dt="2022-04-27T12:57:23.422" v="2227" actId="9405"/>
          <ac:inkMkLst>
            <pc:docMk/>
            <pc:sldMk cId="326142336" sldId="284"/>
            <ac:inkMk id="4" creationId="{84EB2F6E-ECAF-45C3-B36A-CA78750F82C8}"/>
          </ac:inkMkLst>
        </pc:inkChg>
        <pc:inkChg chg="add">
          <ac:chgData name="Lena Till" userId="da33e43e-839c-45e6-bc60-9cc52a299ed0" providerId="ADAL" clId="{8DD71DF0-62EA-4ADB-8FA3-A0BDB7A88096}" dt="2022-04-27T12:57:24.687" v="2228" actId="9405"/>
          <ac:inkMkLst>
            <pc:docMk/>
            <pc:sldMk cId="326142336" sldId="284"/>
            <ac:inkMk id="5" creationId="{1375662D-BF07-4A9E-B808-E7FA3D4A13DB}"/>
          </ac:inkMkLst>
        </pc:inkChg>
        <pc:inkChg chg="add mod">
          <ac:chgData name="Lena Till" userId="da33e43e-839c-45e6-bc60-9cc52a299ed0" providerId="ADAL" clId="{8DD71DF0-62EA-4ADB-8FA3-A0BDB7A88096}" dt="2022-04-27T12:57:26.329" v="2231"/>
          <ac:inkMkLst>
            <pc:docMk/>
            <pc:sldMk cId="326142336" sldId="284"/>
            <ac:inkMk id="6" creationId="{6972F023-A135-49AF-B7BD-4987C72DB16F}"/>
          </ac:inkMkLst>
        </pc:inkChg>
        <pc:inkChg chg="add mod">
          <ac:chgData name="Lena Till" userId="da33e43e-839c-45e6-bc60-9cc52a299ed0" providerId="ADAL" clId="{8DD71DF0-62EA-4ADB-8FA3-A0BDB7A88096}" dt="2022-04-27T12:57:26.329" v="2231"/>
          <ac:inkMkLst>
            <pc:docMk/>
            <pc:sldMk cId="326142336" sldId="284"/>
            <ac:inkMk id="7" creationId="{612808C7-C241-421F-83C3-F5F81C4B9455}"/>
          </ac:inkMkLst>
        </pc:inkChg>
        <pc:inkChg chg="add">
          <ac:chgData name="Lena Till" userId="da33e43e-839c-45e6-bc60-9cc52a299ed0" providerId="ADAL" clId="{8DD71DF0-62EA-4ADB-8FA3-A0BDB7A88096}" dt="2022-04-27T12:57:28.279" v="2232" actId="9405"/>
          <ac:inkMkLst>
            <pc:docMk/>
            <pc:sldMk cId="326142336" sldId="284"/>
            <ac:inkMk id="9" creationId="{B11C1B93-C9B5-4691-A28D-72597635B149}"/>
          </ac:inkMkLst>
        </pc:inkChg>
      </pc:sldChg>
      <pc:sldChg chg="addSp delSp modSp add mod">
        <pc:chgData name="Lena Till" userId="da33e43e-839c-45e6-bc60-9cc52a299ed0" providerId="ADAL" clId="{8DD71DF0-62EA-4ADB-8FA3-A0BDB7A88096}" dt="2022-04-27T13:13:48.734" v="2446" actId="1076"/>
        <pc:sldMkLst>
          <pc:docMk/>
          <pc:sldMk cId="1864428132" sldId="285"/>
        </pc:sldMkLst>
        <pc:spChg chg="add del mod">
          <ac:chgData name="Lena Till" userId="da33e43e-839c-45e6-bc60-9cc52a299ed0" providerId="ADAL" clId="{8DD71DF0-62EA-4ADB-8FA3-A0BDB7A88096}" dt="2022-04-27T13:12:46.821" v="2403"/>
          <ac:spMkLst>
            <pc:docMk/>
            <pc:sldMk cId="1864428132" sldId="285"/>
            <ac:spMk id="3" creationId="{1831003F-F3B1-426E-B0BB-D2C0CEF64587}"/>
          </ac:spMkLst>
        </pc:spChg>
        <pc:spChg chg="mod">
          <ac:chgData name="Lena Till" userId="da33e43e-839c-45e6-bc60-9cc52a299ed0" providerId="ADAL" clId="{8DD71DF0-62EA-4ADB-8FA3-A0BDB7A88096}" dt="2022-04-27T13:13:38.377" v="2444" actId="20577"/>
          <ac:spMkLst>
            <pc:docMk/>
            <pc:sldMk cId="1864428132" sldId="285"/>
            <ac:spMk id="4" creationId="{ECED4B2F-3E61-4E20-8C04-BC7668C99CD4}"/>
          </ac:spMkLst>
        </pc:spChg>
        <pc:spChg chg="del">
          <ac:chgData name="Lena Till" userId="da33e43e-839c-45e6-bc60-9cc52a299ed0" providerId="ADAL" clId="{8DD71DF0-62EA-4ADB-8FA3-A0BDB7A88096}" dt="2022-04-27T13:13:16.558" v="2409" actId="478"/>
          <ac:spMkLst>
            <pc:docMk/>
            <pc:sldMk cId="1864428132" sldId="285"/>
            <ac:spMk id="13" creationId="{02B4BCD7-3539-4C38-906A-CB5B7D65D527}"/>
          </ac:spMkLst>
        </pc:spChg>
        <pc:spChg chg="add mod">
          <ac:chgData name="Lena Till" userId="da33e43e-839c-45e6-bc60-9cc52a299ed0" providerId="ADAL" clId="{8DD71DF0-62EA-4ADB-8FA3-A0BDB7A88096}" dt="2022-04-27T13:13:48.734" v="2446" actId="1076"/>
          <ac:spMkLst>
            <pc:docMk/>
            <pc:sldMk cId="1864428132" sldId="285"/>
            <ac:spMk id="16" creationId="{58A32501-F896-4283-81DB-68A70CCAC533}"/>
          </ac:spMkLst>
        </pc:spChg>
        <pc:spChg chg="add mod">
          <ac:chgData name="Lena Till" userId="da33e43e-839c-45e6-bc60-9cc52a299ed0" providerId="ADAL" clId="{8DD71DF0-62EA-4ADB-8FA3-A0BDB7A88096}" dt="2022-04-27T13:13:14.874" v="2408"/>
          <ac:spMkLst>
            <pc:docMk/>
            <pc:sldMk cId="1864428132" sldId="285"/>
            <ac:spMk id="20" creationId="{FB914D5F-6753-4313-933B-3E624842191E}"/>
          </ac:spMkLst>
        </pc:spChg>
        <pc:picChg chg="add mod">
          <ac:chgData name="Lena Till" userId="da33e43e-839c-45e6-bc60-9cc52a299ed0" providerId="ADAL" clId="{8DD71DF0-62EA-4ADB-8FA3-A0BDB7A88096}" dt="2022-04-27T13:13:40.670" v="2445" actId="1076"/>
          <ac:picMkLst>
            <pc:docMk/>
            <pc:sldMk cId="1864428132" sldId="285"/>
            <ac:picMk id="5" creationId="{870509AA-E0D2-4A39-B833-80152B780218}"/>
          </ac:picMkLst>
        </pc:picChg>
        <pc:picChg chg="del">
          <ac:chgData name="Lena Till" userId="da33e43e-839c-45e6-bc60-9cc52a299ed0" providerId="ADAL" clId="{8DD71DF0-62EA-4ADB-8FA3-A0BDB7A88096}" dt="2022-04-27T13:12:45.013" v="2402" actId="478"/>
          <ac:picMkLst>
            <pc:docMk/>
            <pc:sldMk cId="1864428132" sldId="285"/>
            <ac:picMk id="11" creationId="{F0B31BE4-13CB-489D-BB37-2918ECB50D98}"/>
          </ac:picMkLst>
        </pc:picChg>
        <pc:picChg chg="del">
          <ac:chgData name="Lena Till" userId="da33e43e-839c-45e6-bc60-9cc52a299ed0" providerId="ADAL" clId="{8DD71DF0-62EA-4ADB-8FA3-A0BDB7A88096}" dt="2022-04-27T13:13:12.586" v="2407" actId="478"/>
          <ac:picMkLst>
            <pc:docMk/>
            <pc:sldMk cId="1864428132" sldId="285"/>
            <ac:picMk id="12" creationId="{D316F47D-5161-4691-85CF-D7E1842BE059}"/>
          </ac:picMkLst>
        </pc:picChg>
      </pc:sldChg>
      <pc:sldChg chg="addSp modSp add mod ord">
        <pc:chgData name="Lena Till" userId="da33e43e-839c-45e6-bc60-9cc52a299ed0" providerId="ADAL" clId="{8DD71DF0-62EA-4ADB-8FA3-A0BDB7A88096}" dt="2022-05-02T07:47:08.650" v="4264" actId="20577"/>
        <pc:sldMkLst>
          <pc:docMk/>
          <pc:sldMk cId="1852904717" sldId="286"/>
        </pc:sldMkLst>
        <pc:spChg chg="mod">
          <ac:chgData name="Lena Till" userId="da33e43e-839c-45e6-bc60-9cc52a299ed0" providerId="ADAL" clId="{8DD71DF0-62EA-4ADB-8FA3-A0BDB7A88096}" dt="2022-04-27T13:34:10.763" v="3921" actId="20577"/>
          <ac:spMkLst>
            <pc:docMk/>
            <pc:sldMk cId="1852904717" sldId="286"/>
            <ac:spMk id="4" creationId="{ECED4B2F-3E61-4E20-8C04-BC7668C99CD4}"/>
          </ac:spMkLst>
        </pc:spChg>
        <pc:spChg chg="add mod">
          <ac:chgData name="Lena Till" userId="da33e43e-839c-45e6-bc60-9cc52a299ed0" providerId="ADAL" clId="{8DD71DF0-62EA-4ADB-8FA3-A0BDB7A88096}" dt="2022-04-27T13:38:39.186" v="3992" actId="20577"/>
          <ac:spMkLst>
            <pc:docMk/>
            <pc:sldMk cId="1852904717" sldId="286"/>
            <ac:spMk id="13" creationId="{72F73114-0804-461C-AC76-3CE8C04F5656}"/>
          </ac:spMkLst>
        </pc:spChg>
        <pc:spChg chg="mod">
          <ac:chgData name="Lena Till" userId="da33e43e-839c-45e6-bc60-9cc52a299ed0" providerId="ADAL" clId="{8DD71DF0-62EA-4ADB-8FA3-A0BDB7A88096}" dt="2022-04-27T13:39:21.867" v="4038" actId="20577"/>
          <ac:spMkLst>
            <pc:docMk/>
            <pc:sldMk cId="1852904717" sldId="286"/>
            <ac:spMk id="20" creationId="{FB914D5F-6753-4313-933B-3E624842191E}"/>
          </ac:spMkLst>
        </pc:spChg>
        <pc:spChg chg="mod">
          <ac:chgData name="Lena Till" userId="da33e43e-839c-45e6-bc60-9cc52a299ed0" providerId="ADAL" clId="{8DD71DF0-62EA-4ADB-8FA3-A0BDB7A88096}" dt="2022-05-02T07:47:08.650" v="4264" actId="20577"/>
          <ac:spMkLst>
            <pc:docMk/>
            <pc:sldMk cId="1852904717" sldId="286"/>
            <ac:spMk id="26" creationId="{0AB07E92-ED9E-4FCA-8621-F15D161157A3}"/>
          </ac:spMkLst>
        </pc:spChg>
        <pc:picChg chg="mod">
          <ac:chgData name="Lena Till" userId="da33e43e-839c-45e6-bc60-9cc52a299ed0" providerId="ADAL" clId="{8DD71DF0-62EA-4ADB-8FA3-A0BDB7A88096}" dt="2022-04-27T13:13:58.455" v="2450" actId="1076"/>
          <ac:picMkLst>
            <pc:docMk/>
            <pc:sldMk cId="1852904717" sldId="286"/>
            <ac:picMk id="5" creationId="{870509AA-E0D2-4A39-B833-80152B780218}"/>
          </ac:picMkLst>
        </pc:picChg>
      </pc:sldChg>
      <pc:sldChg chg="addSp delSp modSp mod delAnim modAnim modNotesTx">
        <pc:chgData name="Lena Till" userId="da33e43e-839c-45e6-bc60-9cc52a299ed0" providerId="ADAL" clId="{8DD71DF0-62EA-4ADB-8FA3-A0BDB7A88096}" dt="2022-05-04T09:34:38.875" v="5033" actId="478"/>
        <pc:sldMkLst>
          <pc:docMk/>
          <pc:sldMk cId="1857917318" sldId="287"/>
        </pc:sldMkLst>
        <pc:spChg chg="add del mod">
          <ac:chgData name="Lena Till" userId="da33e43e-839c-45e6-bc60-9cc52a299ed0" providerId="ADAL" clId="{8DD71DF0-62EA-4ADB-8FA3-A0BDB7A88096}" dt="2022-05-04T09:34:38.875" v="5033" actId="478"/>
          <ac:spMkLst>
            <pc:docMk/>
            <pc:sldMk cId="1857917318" sldId="287"/>
            <ac:spMk id="4" creationId="{45107B9B-BAE3-42A0-8C0A-7A8921532746}"/>
          </ac:spMkLst>
        </pc:spChg>
        <pc:spChg chg="add mod">
          <ac:chgData name="Lena Till" userId="da33e43e-839c-45e6-bc60-9cc52a299ed0" providerId="ADAL" clId="{8DD71DF0-62EA-4ADB-8FA3-A0BDB7A88096}" dt="2022-05-02T07:44:34.120" v="4237" actId="571"/>
          <ac:spMkLst>
            <pc:docMk/>
            <pc:sldMk cId="1857917318" sldId="287"/>
            <ac:spMk id="16" creationId="{806E9F31-F4D4-456F-BC0A-A89A0462C6A4}"/>
          </ac:spMkLst>
        </pc:spChg>
        <pc:picChg chg="add mod">
          <ac:chgData name="Lena Till" userId="da33e43e-839c-45e6-bc60-9cc52a299ed0" providerId="ADAL" clId="{8DD71DF0-62EA-4ADB-8FA3-A0BDB7A88096}" dt="2022-05-02T07:44:34.120" v="4237" actId="571"/>
          <ac:picMkLst>
            <pc:docMk/>
            <pc:sldMk cId="1857917318" sldId="287"/>
            <ac:picMk id="12" creationId="{672F9082-8C5B-481C-B6C9-7F6D344A5703}"/>
          </ac:picMkLst>
        </pc:picChg>
      </pc:sldChg>
      <pc:sldChg chg="addSp delSp modSp mod modAnim">
        <pc:chgData name="Lena Till" userId="da33e43e-839c-45e6-bc60-9cc52a299ed0" providerId="ADAL" clId="{8DD71DF0-62EA-4ADB-8FA3-A0BDB7A88096}" dt="2022-05-04T09:35:12.428" v="5035"/>
        <pc:sldMkLst>
          <pc:docMk/>
          <pc:sldMk cId="3605246309" sldId="288"/>
        </pc:sldMkLst>
        <pc:spChg chg="mod">
          <ac:chgData name="Lena Till" userId="da33e43e-839c-45e6-bc60-9cc52a299ed0" providerId="ADAL" clId="{8DD71DF0-62EA-4ADB-8FA3-A0BDB7A88096}" dt="2022-05-02T07:44:47.632" v="4240" actId="1076"/>
          <ac:spMkLst>
            <pc:docMk/>
            <pc:sldMk cId="3605246309" sldId="288"/>
            <ac:spMk id="3" creationId="{E3747D93-DDD1-4AFC-A0E9-D0C4EF96E3D1}"/>
          </ac:spMkLst>
        </pc:spChg>
        <pc:spChg chg="add del mod">
          <ac:chgData name="Lena Till" userId="da33e43e-839c-45e6-bc60-9cc52a299ed0" providerId="ADAL" clId="{8DD71DF0-62EA-4ADB-8FA3-A0BDB7A88096}" dt="2022-05-02T07:44:54.346" v="4241" actId="478"/>
          <ac:spMkLst>
            <pc:docMk/>
            <pc:sldMk cId="3605246309" sldId="288"/>
            <ac:spMk id="7" creationId="{1214B1E8-669A-4E7A-87A5-17BD2EB9FA00}"/>
          </ac:spMkLst>
        </pc:spChg>
        <pc:spChg chg="add mod">
          <ac:chgData name="Lena Till" userId="da33e43e-839c-45e6-bc60-9cc52a299ed0" providerId="ADAL" clId="{8DD71DF0-62EA-4ADB-8FA3-A0BDB7A88096}" dt="2022-05-02T07:44:39.561" v="4238"/>
          <ac:spMkLst>
            <pc:docMk/>
            <pc:sldMk cId="3605246309" sldId="288"/>
            <ac:spMk id="9" creationId="{3D52EA90-0961-47C1-81AF-4246F92574A9}"/>
          </ac:spMkLst>
        </pc:spChg>
        <pc:spChg chg="add del mod">
          <ac:chgData name="Lena Till" userId="da33e43e-839c-45e6-bc60-9cc52a299ed0" providerId="ADAL" clId="{8DD71DF0-62EA-4ADB-8FA3-A0BDB7A88096}" dt="2022-05-02T07:46:06.020" v="4247"/>
          <ac:spMkLst>
            <pc:docMk/>
            <pc:sldMk cId="3605246309" sldId="288"/>
            <ac:spMk id="10" creationId="{B6B0E664-A5F9-4DA2-BD6C-2EEEFBDA1788}"/>
          </ac:spMkLst>
        </pc:spChg>
        <pc:spChg chg="add mod">
          <ac:chgData name="Lena Till" userId="da33e43e-839c-45e6-bc60-9cc52a299ed0" providerId="ADAL" clId="{8DD71DF0-62EA-4ADB-8FA3-A0BDB7A88096}" dt="2022-05-02T07:46:40.221" v="4251" actId="108"/>
          <ac:spMkLst>
            <pc:docMk/>
            <pc:sldMk cId="3605246309" sldId="288"/>
            <ac:spMk id="12" creationId="{B5938F12-9B0F-46E8-BB2A-87B7C03F818A}"/>
          </ac:spMkLst>
        </pc:spChg>
        <pc:picChg chg="add del mod">
          <ac:chgData name="Lena Till" userId="da33e43e-839c-45e6-bc60-9cc52a299ed0" providerId="ADAL" clId="{8DD71DF0-62EA-4ADB-8FA3-A0BDB7A88096}" dt="2022-05-02T07:45:54.581" v="4245" actId="478"/>
          <ac:picMkLst>
            <pc:docMk/>
            <pc:sldMk cId="3605246309" sldId="288"/>
            <ac:picMk id="2" creationId="{B1584BC7-0B4B-40B0-8BC9-62A7F43A2737}"/>
          </ac:picMkLst>
        </pc:picChg>
        <pc:picChg chg="add mod">
          <ac:chgData name="Lena Till" userId="da33e43e-839c-45e6-bc60-9cc52a299ed0" providerId="ADAL" clId="{8DD71DF0-62EA-4ADB-8FA3-A0BDB7A88096}" dt="2022-05-02T07:44:39.561" v="4238"/>
          <ac:picMkLst>
            <pc:docMk/>
            <pc:sldMk cId="3605246309" sldId="288"/>
            <ac:picMk id="8" creationId="{430E5515-FB85-4DB3-95E3-26EDF7BBA6C1}"/>
          </ac:picMkLst>
        </pc:picChg>
        <pc:picChg chg="add del">
          <ac:chgData name="Lena Till" userId="da33e43e-839c-45e6-bc60-9cc52a299ed0" providerId="ADAL" clId="{8DD71DF0-62EA-4ADB-8FA3-A0BDB7A88096}" dt="2022-05-02T07:46:09.038" v="4249"/>
          <ac:picMkLst>
            <pc:docMk/>
            <pc:sldMk cId="3605246309" sldId="288"/>
            <ac:picMk id="11" creationId="{F883BF9B-5644-471D-8CE5-3AC75D5513ED}"/>
          </ac:picMkLst>
        </pc:picChg>
      </pc:sldChg>
      <pc:sldChg chg="modAnim">
        <pc:chgData name="Lena Till" userId="da33e43e-839c-45e6-bc60-9cc52a299ed0" providerId="ADAL" clId="{8DD71DF0-62EA-4ADB-8FA3-A0BDB7A88096}" dt="2022-05-04T09:35:49.577" v="5036"/>
        <pc:sldMkLst>
          <pc:docMk/>
          <pc:sldMk cId="822267778" sldId="289"/>
        </pc:sldMkLst>
      </pc:sldChg>
      <pc:sldChg chg="addSp delSp modSp mod modAnim modNotesTx">
        <pc:chgData name="Lena Till" userId="da33e43e-839c-45e6-bc60-9cc52a299ed0" providerId="ADAL" clId="{8DD71DF0-62EA-4ADB-8FA3-A0BDB7A88096}" dt="2022-05-04T09:35:53.556" v="5037"/>
        <pc:sldMkLst>
          <pc:docMk/>
          <pc:sldMk cId="2859040" sldId="290"/>
        </pc:sldMkLst>
        <pc:spChg chg="add mod">
          <ac:chgData name="Lena Till" userId="da33e43e-839c-45e6-bc60-9cc52a299ed0" providerId="ADAL" clId="{8DD71DF0-62EA-4ADB-8FA3-A0BDB7A88096}" dt="2022-05-02T08:05:28.475" v="4486" actId="1076"/>
          <ac:spMkLst>
            <pc:docMk/>
            <pc:sldMk cId="2859040" sldId="290"/>
            <ac:spMk id="11" creationId="{097D04B0-90F0-439D-9D1E-473319CDF56D}"/>
          </ac:spMkLst>
        </pc:spChg>
        <pc:spChg chg="mod">
          <ac:chgData name="Lena Till" userId="da33e43e-839c-45e6-bc60-9cc52a299ed0" providerId="ADAL" clId="{8DD71DF0-62EA-4ADB-8FA3-A0BDB7A88096}" dt="2022-05-02T08:00:17.091" v="4431" actId="20577"/>
          <ac:spMkLst>
            <pc:docMk/>
            <pc:sldMk cId="2859040" sldId="290"/>
            <ac:spMk id="27" creationId="{AC7602FF-AA0A-43D7-9156-8135DB8F13BD}"/>
          </ac:spMkLst>
        </pc:spChg>
        <pc:picChg chg="add del mod">
          <ac:chgData name="Lena Till" userId="da33e43e-839c-45e6-bc60-9cc52a299ed0" providerId="ADAL" clId="{8DD71DF0-62EA-4ADB-8FA3-A0BDB7A88096}" dt="2022-05-02T08:02:10.352" v="4439" actId="478"/>
          <ac:picMkLst>
            <pc:docMk/>
            <pc:sldMk cId="2859040" sldId="290"/>
            <ac:picMk id="2" creationId="{F97D6EFE-F2EF-4A09-B708-18140513D88C}"/>
          </ac:picMkLst>
        </pc:picChg>
        <pc:picChg chg="del">
          <ac:chgData name="Lena Till" userId="da33e43e-839c-45e6-bc60-9cc52a299ed0" providerId="ADAL" clId="{8DD71DF0-62EA-4ADB-8FA3-A0BDB7A88096}" dt="2022-05-02T08:00:02.901" v="4429" actId="478"/>
          <ac:picMkLst>
            <pc:docMk/>
            <pc:sldMk cId="2859040" sldId="290"/>
            <ac:picMk id="8" creationId="{C5CB715D-AD6D-4569-92E1-1BFA74B38502}"/>
          </ac:picMkLst>
        </pc:picChg>
        <pc:inkChg chg="del">
          <ac:chgData name="Lena Till" userId="da33e43e-839c-45e6-bc60-9cc52a299ed0" providerId="ADAL" clId="{8DD71DF0-62EA-4ADB-8FA3-A0BDB7A88096}" dt="2022-05-02T08:05:12.129" v="4480"/>
          <ac:inkMkLst>
            <pc:docMk/>
            <pc:sldMk cId="2859040" sldId="290"/>
            <ac:inkMk id="16" creationId="{E0A16DB2-647B-41E1-8D20-65169D22B15B}"/>
          </ac:inkMkLst>
        </pc:inkChg>
      </pc:sldChg>
      <pc:sldChg chg="addSp delSp modSp mod">
        <pc:chgData name="Lena Till" userId="da33e43e-839c-45e6-bc60-9cc52a299ed0" providerId="ADAL" clId="{8DD71DF0-62EA-4ADB-8FA3-A0BDB7A88096}" dt="2022-05-02T07:57:55.064" v="4414" actId="692"/>
        <pc:sldMkLst>
          <pc:docMk/>
          <pc:sldMk cId="2175265041" sldId="291"/>
        </pc:sldMkLst>
        <pc:spChg chg="add del">
          <ac:chgData name="Lena Till" userId="da33e43e-839c-45e6-bc60-9cc52a299ed0" providerId="ADAL" clId="{8DD71DF0-62EA-4ADB-8FA3-A0BDB7A88096}" dt="2022-05-02T07:47:27.251" v="4266" actId="478"/>
          <ac:spMkLst>
            <pc:docMk/>
            <pc:sldMk cId="2175265041" sldId="291"/>
            <ac:spMk id="2" creationId="{561A1F30-8053-4F7F-93B9-EBDFE3C01B20}"/>
          </ac:spMkLst>
        </pc:spChg>
        <pc:spChg chg="add mod">
          <ac:chgData name="Lena Till" userId="da33e43e-839c-45e6-bc60-9cc52a299ed0" providerId="ADAL" clId="{8DD71DF0-62EA-4ADB-8FA3-A0BDB7A88096}" dt="2022-05-02T07:56:40.305" v="4392" actId="2711"/>
          <ac:spMkLst>
            <pc:docMk/>
            <pc:sldMk cId="2175265041" sldId="291"/>
            <ac:spMk id="4" creationId="{0E915D18-178A-46BE-A1FB-57BB1F0B1C98}"/>
          </ac:spMkLst>
        </pc:spChg>
        <pc:spChg chg="add mod">
          <ac:chgData name="Lena Till" userId="da33e43e-839c-45e6-bc60-9cc52a299ed0" providerId="ADAL" clId="{8DD71DF0-62EA-4ADB-8FA3-A0BDB7A88096}" dt="2022-05-02T07:52:50.169" v="4301" actId="1076"/>
          <ac:spMkLst>
            <pc:docMk/>
            <pc:sldMk cId="2175265041" sldId="291"/>
            <ac:spMk id="13" creationId="{E480293D-3190-44BF-B525-DA17F452A533}"/>
          </ac:spMkLst>
        </pc:spChg>
        <pc:spChg chg="add mod">
          <ac:chgData name="Lena Till" userId="da33e43e-839c-45e6-bc60-9cc52a299ed0" providerId="ADAL" clId="{8DD71DF0-62EA-4ADB-8FA3-A0BDB7A88096}" dt="2022-05-02T07:52:42.079" v="4300" actId="1076"/>
          <ac:spMkLst>
            <pc:docMk/>
            <pc:sldMk cId="2175265041" sldId="291"/>
            <ac:spMk id="14" creationId="{45EC6FFB-2D91-4B6D-A53E-22594DE0F371}"/>
          </ac:spMkLst>
        </pc:spChg>
        <pc:spChg chg="add del mod">
          <ac:chgData name="Lena Till" userId="da33e43e-839c-45e6-bc60-9cc52a299ed0" providerId="ADAL" clId="{8DD71DF0-62EA-4ADB-8FA3-A0BDB7A88096}" dt="2022-05-02T07:53:43.845" v="4311" actId="478"/>
          <ac:spMkLst>
            <pc:docMk/>
            <pc:sldMk cId="2175265041" sldId="291"/>
            <ac:spMk id="21" creationId="{9C1D260A-225A-4201-A583-734B017CB979}"/>
          </ac:spMkLst>
        </pc:spChg>
        <pc:spChg chg="add del">
          <ac:chgData name="Lena Till" userId="da33e43e-839c-45e6-bc60-9cc52a299ed0" providerId="ADAL" clId="{8DD71DF0-62EA-4ADB-8FA3-A0BDB7A88096}" dt="2022-05-02T07:53:52.697" v="4313" actId="478"/>
          <ac:spMkLst>
            <pc:docMk/>
            <pc:sldMk cId="2175265041" sldId="291"/>
            <ac:spMk id="22" creationId="{C6A36516-0BF2-4FAE-9CEC-4961A697AA2A}"/>
          </ac:spMkLst>
        </pc:spChg>
        <pc:spChg chg="add mod">
          <ac:chgData name="Lena Till" userId="da33e43e-839c-45e6-bc60-9cc52a299ed0" providerId="ADAL" clId="{8DD71DF0-62EA-4ADB-8FA3-A0BDB7A88096}" dt="2022-05-02T07:55:18.256" v="4381" actId="14100"/>
          <ac:spMkLst>
            <pc:docMk/>
            <pc:sldMk cId="2175265041" sldId="291"/>
            <ac:spMk id="23" creationId="{12095655-7492-410B-AF39-5B9E3CE556F7}"/>
          </ac:spMkLst>
        </pc:spChg>
        <pc:spChg chg="add mod">
          <ac:chgData name="Lena Till" userId="da33e43e-839c-45e6-bc60-9cc52a299ed0" providerId="ADAL" clId="{8DD71DF0-62EA-4ADB-8FA3-A0BDB7A88096}" dt="2022-05-02T07:56:49.120" v="4396" actId="1076"/>
          <ac:spMkLst>
            <pc:docMk/>
            <pc:sldMk cId="2175265041" sldId="291"/>
            <ac:spMk id="31" creationId="{38E9A010-1933-4C9E-AA26-19EA9947EE34}"/>
          </ac:spMkLst>
        </pc:spChg>
        <pc:spChg chg="add mod">
          <ac:chgData name="Lena Till" userId="da33e43e-839c-45e6-bc60-9cc52a299ed0" providerId="ADAL" clId="{8DD71DF0-62EA-4ADB-8FA3-A0BDB7A88096}" dt="2022-05-02T07:56:54.941" v="4400" actId="20577"/>
          <ac:spMkLst>
            <pc:docMk/>
            <pc:sldMk cId="2175265041" sldId="291"/>
            <ac:spMk id="32" creationId="{6521CBDE-8C59-477C-AF37-C899B14C63F9}"/>
          </ac:spMkLst>
        </pc:spChg>
        <pc:spChg chg="add mod">
          <ac:chgData name="Lena Till" userId="da33e43e-839c-45e6-bc60-9cc52a299ed0" providerId="ADAL" clId="{8DD71DF0-62EA-4ADB-8FA3-A0BDB7A88096}" dt="2022-05-02T07:57:00.908" v="4404" actId="20577"/>
          <ac:spMkLst>
            <pc:docMk/>
            <pc:sldMk cId="2175265041" sldId="291"/>
            <ac:spMk id="33" creationId="{F845ACA8-1F96-4521-ABA0-B2837E168A4E}"/>
          </ac:spMkLst>
        </pc:spChg>
        <pc:spChg chg="add mod">
          <ac:chgData name="Lena Till" userId="da33e43e-839c-45e6-bc60-9cc52a299ed0" providerId="ADAL" clId="{8DD71DF0-62EA-4ADB-8FA3-A0BDB7A88096}" dt="2022-05-02T07:57:55.064" v="4414" actId="692"/>
          <ac:spMkLst>
            <pc:docMk/>
            <pc:sldMk cId="2175265041" sldId="291"/>
            <ac:spMk id="34" creationId="{A9BFCF6B-33FC-4F13-8118-C987E46A4013}"/>
          </ac:spMkLst>
        </pc:spChg>
        <pc:picChg chg="add mod">
          <ac:chgData name="Lena Till" userId="da33e43e-839c-45e6-bc60-9cc52a299ed0" providerId="ADAL" clId="{8DD71DF0-62EA-4ADB-8FA3-A0BDB7A88096}" dt="2022-05-02T07:55:57.212" v="4385" actId="1076"/>
          <ac:picMkLst>
            <pc:docMk/>
            <pc:sldMk cId="2175265041" sldId="291"/>
            <ac:picMk id="29" creationId="{52AC8E77-9E19-44C3-9378-64415A59A146}"/>
          </ac:picMkLst>
        </pc:picChg>
        <pc:cxnChg chg="add mod">
          <ac:chgData name="Lena Till" userId="da33e43e-839c-45e6-bc60-9cc52a299ed0" providerId="ADAL" clId="{8DD71DF0-62EA-4ADB-8FA3-A0BDB7A88096}" dt="2022-05-02T07:52:26.626" v="4297" actId="1076"/>
          <ac:cxnSpMkLst>
            <pc:docMk/>
            <pc:sldMk cId="2175265041" sldId="291"/>
            <ac:cxnSpMk id="12" creationId="{8943C84C-2740-4FDA-BAC4-B6906E73EE6A}"/>
          </ac:cxnSpMkLst>
        </pc:cxnChg>
        <pc:cxnChg chg="add">
          <ac:chgData name="Lena Till" userId="da33e43e-839c-45e6-bc60-9cc52a299ed0" providerId="ADAL" clId="{8DD71DF0-62EA-4ADB-8FA3-A0BDB7A88096}" dt="2022-05-02T07:53:04.595" v="4302" actId="11529"/>
          <ac:cxnSpMkLst>
            <pc:docMk/>
            <pc:sldMk cId="2175265041" sldId="291"/>
            <ac:cxnSpMk id="16" creationId="{0628E649-4DAD-4924-B6CD-B9D4F4EC57FB}"/>
          </ac:cxnSpMkLst>
        </pc:cxnChg>
        <pc:cxnChg chg="add mod">
          <ac:chgData name="Lena Till" userId="da33e43e-839c-45e6-bc60-9cc52a299ed0" providerId="ADAL" clId="{8DD71DF0-62EA-4ADB-8FA3-A0BDB7A88096}" dt="2022-05-02T07:53:21.052" v="4306" actId="1038"/>
          <ac:cxnSpMkLst>
            <pc:docMk/>
            <pc:sldMk cId="2175265041" sldId="291"/>
            <ac:cxnSpMk id="18" creationId="{DAC7D556-5AFE-4E29-A889-FCC57BCDBED2}"/>
          </ac:cxnSpMkLst>
        </pc:cxnChg>
        <pc:cxnChg chg="add mod">
          <ac:chgData name="Lena Till" userId="da33e43e-839c-45e6-bc60-9cc52a299ed0" providerId="ADAL" clId="{8DD71DF0-62EA-4ADB-8FA3-A0BDB7A88096}" dt="2022-05-02T07:55:18.256" v="4381" actId="14100"/>
          <ac:cxnSpMkLst>
            <pc:docMk/>
            <pc:sldMk cId="2175265041" sldId="291"/>
            <ac:cxnSpMk id="20" creationId="{267D930E-2530-476E-BA8D-ADC4C159F57F}"/>
          </ac:cxnSpMkLst>
        </pc:cxnChg>
        <pc:cxnChg chg="add mod">
          <ac:chgData name="Lena Till" userId="da33e43e-839c-45e6-bc60-9cc52a299ed0" providerId="ADAL" clId="{8DD71DF0-62EA-4ADB-8FA3-A0BDB7A88096}" dt="2022-05-02T07:55:46.272" v="4383" actId="1076"/>
          <ac:cxnSpMkLst>
            <pc:docMk/>
            <pc:sldMk cId="2175265041" sldId="291"/>
            <ac:cxnSpMk id="28" creationId="{03750AB5-841C-4F9B-A612-548AD184ED97}"/>
          </ac:cxnSpMkLst>
        </pc:cxnChg>
        <pc:cxnChg chg="add mod">
          <ac:chgData name="Lena Till" userId="da33e43e-839c-45e6-bc60-9cc52a299ed0" providerId="ADAL" clId="{8DD71DF0-62EA-4ADB-8FA3-A0BDB7A88096}" dt="2022-05-02T07:56:22.547" v="4391" actId="692"/>
          <ac:cxnSpMkLst>
            <pc:docMk/>
            <pc:sldMk cId="2175265041" sldId="291"/>
            <ac:cxnSpMk id="30" creationId="{6200D4BC-0AB5-44F1-B737-43470921DCE6}"/>
          </ac:cxnSpMkLst>
        </pc:cxnChg>
      </pc:sldChg>
      <pc:sldChg chg="addSp delSp modSp mod">
        <pc:chgData name="Lena Till" userId="da33e43e-839c-45e6-bc60-9cc52a299ed0" providerId="ADAL" clId="{8DD71DF0-62EA-4ADB-8FA3-A0BDB7A88096}" dt="2022-05-02T08:17:37.417" v="4960" actId="1035"/>
        <pc:sldMkLst>
          <pc:docMk/>
          <pc:sldMk cId="747537677" sldId="293"/>
        </pc:sldMkLst>
        <pc:spChg chg="mod">
          <ac:chgData name="Lena Till" userId="da33e43e-839c-45e6-bc60-9cc52a299ed0" providerId="ADAL" clId="{8DD71DF0-62EA-4ADB-8FA3-A0BDB7A88096}" dt="2022-05-02T08:10:35.858" v="4550" actId="1076"/>
          <ac:spMkLst>
            <pc:docMk/>
            <pc:sldMk cId="747537677" sldId="293"/>
            <ac:spMk id="2" creationId="{A49E31B1-102A-4373-B6D4-72EA4A42ED70}"/>
          </ac:spMkLst>
        </pc:spChg>
        <pc:spChg chg="mod">
          <ac:chgData name="Lena Till" userId="da33e43e-839c-45e6-bc60-9cc52a299ed0" providerId="ADAL" clId="{8DD71DF0-62EA-4ADB-8FA3-A0BDB7A88096}" dt="2022-05-02T08:17:37.417" v="4960" actId="1035"/>
          <ac:spMkLst>
            <pc:docMk/>
            <pc:sldMk cId="747537677" sldId="293"/>
            <ac:spMk id="5" creationId="{510E6CE4-EB2D-48D8-B756-FCBD8B7FDD83}"/>
          </ac:spMkLst>
        </pc:spChg>
        <pc:graphicFrameChg chg="add del mod">
          <ac:chgData name="Lena Till" userId="da33e43e-839c-45e6-bc60-9cc52a299ed0" providerId="ADAL" clId="{8DD71DF0-62EA-4ADB-8FA3-A0BDB7A88096}" dt="2022-05-02T08:07:17.079" v="4490"/>
          <ac:graphicFrameMkLst>
            <pc:docMk/>
            <pc:sldMk cId="747537677" sldId="293"/>
            <ac:graphicFrameMk id="3" creationId="{4D3CBBAD-FAC5-4655-87E7-E0BBC7E5399D}"/>
          </ac:graphicFrameMkLst>
        </pc:graphicFrameChg>
        <pc:graphicFrameChg chg="add del mod">
          <ac:chgData name="Lena Till" userId="da33e43e-839c-45e6-bc60-9cc52a299ed0" providerId="ADAL" clId="{8DD71DF0-62EA-4ADB-8FA3-A0BDB7A88096}" dt="2022-05-02T08:07:23.315" v="4492"/>
          <ac:graphicFrameMkLst>
            <pc:docMk/>
            <pc:sldMk cId="747537677" sldId="293"/>
            <ac:graphicFrameMk id="4" creationId="{4D8F6352-92CA-44B3-8FD6-C59337DDDB81}"/>
          </ac:graphicFrameMkLst>
        </pc:graphicFrameChg>
      </pc:sldChg>
      <pc:sldChg chg="modNotesTx">
        <pc:chgData name="Lena Till" userId="da33e43e-839c-45e6-bc60-9cc52a299ed0" providerId="ADAL" clId="{8DD71DF0-62EA-4ADB-8FA3-A0BDB7A88096}" dt="2022-05-02T07:38:01.605" v="4079" actId="20577"/>
        <pc:sldMkLst>
          <pc:docMk/>
          <pc:sldMk cId="3422917326" sldId="295"/>
        </pc:sldMkLst>
      </pc:sldChg>
      <pc:sldChg chg="addSp delSp modSp new mod">
        <pc:chgData name="Lena Till" userId="da33e43e-839c-45e6-bc60-9cc52a299ed0" providerId="ADAL" clId="{8DD71DF0-62EA-4ADB-8FA3-A0BDB7A88096}" dt="2022-05-02T07:51:55.104" v="4273" actId="1076"/>
        <pc:sldMkLst>
          <pc:docMk/>
          <pc:sldMk cId="2513781327" sldId="296"/>
        </pc:sldMkLst>
        <pc:spChg chg="del mod">
          <ac:chgData name="Lena Till" userId="da33e43e-839c-45e6-bc60-9cc52a299ed0" providerId="ADAL" clId="{8DD71DF0-62EA-4ADB-8FA3-A0BDB7A88096}" dt="2022-05-02T07:51:50.032" v="4271" actId="478"/>
          <ac:spMkLst>
            <pc:docMk/>
            <pc:sldMk cId="2513781327" sldId="296"/>
            <ac:spMk id="2" creationId="{40FE553E-5851-434D-9756-C77BCDC61B98}"/>
          </ac:spMkLst>
        </pc:spChg>
        <pc:spChg chg="del">
          <ac:chgData name="Lena Till" userId="da33e43e-839c-45e6-bc60-9cc52a299ed0" providerId="ADAL" clId="{8DD71DF0-62EA-4ADB-8FA3-A0BDB7A88096}" dt="2022-05-02T07:51:45.469" v="4269"/>
          <ac:spMkLst>
            <pc:docMk/>
            <pc:sldMk cId="2513781327" sldId="296"/>
            <ac:spMk id="3" creationId="{28241D94-8168-4469-A9BD-F86C4A519D98}"/>
          </ac:spMkLst>
        </pc:spChg>
        <pc:picChg chg="add mod">
          <ac:chgData name="Lena Till" userId="da33e43e-839c-45e6-bc60-9cc52a299ed0" providerId="ADAL" clId="{8DD71DF0-62EA-4ADB-8FA3-A0BDB7A88096}" dt="2022-05-02T07:51:55.104" v="4273" actId="1076"/>
          <ac:picMkLst>
            <pc:docMk/>
            <pc:sldMk cId="2513781327" sldId="296"/>
            <ac:picMk id="6" creationId="{89C8D731-3F44-4DC6-BD84-A902617A5FCE}"/>
          </ac:picMkLst>
        </pc:picChg>
      </pc:sldChg>
      <pc:sldChg chg="modSp new del mod">
        <pc:chgData name="Lena Till" userId="da33e43e-839c-45e6-bc60-9cc52a299ed0" providerId="ADAL" clId="{8DD71DF0-62EA-4ADB-8FA3-A0BDB7A88096}" dt="2022-05-02T08:03:11.716" v="4457" actId="2696"/>
        <pc:sldMkLst>
          <pc:docMk/>
          <pc:sldMk cId="13032679" sldId="297"/>
        </pc:sldMkLst>
        <pc:spChg chg="mod">
          <ac:chgData name="Lena Till" userId="da33e43e-839c-45e6-bc60-9cc52a299ed0" providerId="ADAL" clId="{8DD71DF0-62EA-4ADB-8FA3-A0BDB7A88096}" dt="2022-05-02T07:59:42.874" v="4425" actId="122"/>
          <ac:spMkLst>
            <pc:docMk/>
            <pc:sldMk cId="13032679" sldId="297"/>
            <ac:spMk id="3" creationId="{20901781-908A-4147-B773-083D055187B8}"/>
          </ac:spMkLst>
        </pc:spChg>
      </pc:sldChg>
      <pc:sldChg chg="addSp delSp modSp add mod ord modAnim modNotesTx">
        <pc:chgData name="Lena Till" userId="da33e43e-839c-45e6-bc60-9cc52a299ed0" providerId="ADAL" clId="{8DD71DF0-62EA-4ADB-8FA3-A0BDB7A88096}" dt="2022-05-04T09:35:58.412" v="5038"/>
        <pc:sldMkLst>
          <pc:docMk/>
          <pc:sldMk cId="3624342209" sldId="298"/>
        </pc:sldMkLst>
        <pc:spChg chg="add del mod">
          <ac:chgData name="Lena Till" userId="da33e43e-839c-45e6-bc60-9cc52a299ed0" providerId="ADAL" clId="{8DD71DF0-62EA-4ADB-8FA3-A0BDB7A88096}" dt="2022-05-02T08:04:56.649" v="4476" actId="478"/>
          <ac:spMkLst>
            <pc:docMk/>
            <pc:sldMk cId="3624342209" sldId="298"/>
            <ac:spMk id="3" creationId="{4AF1142B-AA99-4A94-9D9F-4AF2E2161DE8}"/>
          </ac:spMkLst>
        </pc:spChg>
        <pc:spChg chg="add mod">
          <ac:chgData name="Lena Till" userId="da33e43e-839c-45e6-bc60-9cc52a299ed0" providerId="ADAL" clId="{8DD71DF0-62EA-4ADB-8FA3-A0BDB7A88096}" dt="2022-05-02T08:05:31.181" v="4487" actId="1076"/>
          <ac:spMkLst>
            <pc:docMk/>
            <pc:sldMk cId="3624342209" sldId="298"/>
            <ac:spMk id="11" creationId="{4D562105-5645-4565-8761-92DEB4DDEC95}"/>
          </ac:spMkLst>
        </pc:spChg>
        <pc:spChg chg="mod">
          <ac:chgData name="Lena Till" userId="da33e43e-839c-45e6-bc60-9cc52a299ed0" providerId="ADAL" clId="{8DD71DF0-62EA-4ADB-8FA3-A0BDB7A88096}" dt="2022-05-02T08:03:19.248" v="4458" actId="20577"/>
          <ac:spMkLst>
            <pc:docMk/>
            <pc:sldMk cId="3624342209" sldId="298"/>
            <ac:spMk id="27" creationId="{AC7602FF-AA0A-43D7-9156-8135DB8F13BD}"/>
          </ac:spMkLst>
        </pc:spChg>
        <pc:picChg chg="del">
          <ac:chgData name="Lena Till" userId="da33e43e-839c-45e6-bc60-9cc52a299ed0" providerId="ADAL" clId="{8DD71DF0-62EA-4ADB-8FA3-A0BDB7A88096}" dt="2022-05-02T08:03:20.050" v="4459" actId="478"/>
          <ac:picMkLst>
            <pc:docMk/>
            <pc:sldMk cId="3624342209" sldId="298"/>
            <ac:picMk id="8" creationId="{C5CB715D-AD6D-4569-92E1-1BFA74B38502}"/>
          </ac:picMkLst>
        </pc:picChg>
        <pc:inkChg chg="del">
          <ac:chgData name="Lena Till" userId="da33e43e-839c-45e6-bc60-9cc52a299ed0" providerId="ADAL" clId="{8DD71DF0-62EA-4ADB-8FA3-A0BDB7A88096}" dt="2022-05-02T08:04:26.977" v="4471"/>
          <ac:inkMkLst>
            <pc:docMk/>
            <pc:sldMk cId="3624342209" sldId="298"/>
            <ac:inkMk id="16" creationId="{E0A16DB2-647B-41E1-8D20-65169D22B15B}"/>
          </ac:inkMkLst>
        </pc:inkChg>
      </pc:sldChg>
      <pc:sldChg chg="add modNotesTx">
        <pc:chgData name="Lena Till" userId="da33e43e-839c-45e6-bc60-9cc52a299ed0" providerId="ADAL" clId="{8DD71DF0-62EA-4ADB-8FA3-A0BDB7A88096}" dt="2022-05-02T08:05:44.530" v="4488" actId="20577"/>
        <pc:sldMkLst>
          <pc:docMk/>
          <pc:sldMk cId="524995191" sldId="299"/>
        </pc:sldMkLst>
      </pc:sldChg>
      <pc:sldChg chg="addSp delSp modSp new mod">
        <pc:chgData name="Lena Till" userId="da33e43e-839c-45e6-bc60-9cc52a299ed0" providerId="ADAL" clId="{8DD71DF0-62EA-4ADB-8FA3-A0BDB7A88096}" dt="2022-05-04T09:38:09.992" v="5043" actId="1076"/>
        <pc:sldMkLst>
          <pc:docMk/>
          <pc:sldMk cId="1106851022" sldId="300"/>
        </pc:sldMkLst>
        <pc:spChg chg="del">
          <ac:chgData name="Lena Till" userId="da33e43e-839c-45e6-bc60-9cc52a299ed0" providerId="ADAL" clId="{8DD71DF0-62EA-4ADB-8FA3-A0BDB7A88096}" dt="2022-05-04T09:30:57.670" v="4968" actId="478"/>
          <ac:spMkLst>
            <pc:docMk/>
            <pc:sldMk cId="1106851022" sldId="300"/>
            <ac:spMk id="2" creationId="{FDC1B0B3-5643-8223-5C22-D889A0AA118F}"/>
          </ac:spMkLst>
        </pc:spChg>
        <pc:spChg chg="del">
          <ac:chgData name="Lena Till" userId="da33e43e-839c-45e6-bc60-9cc52a299ed0" providerId="ADAL" clId="{8DD71DF0-62EA-4ADB-8FA3-A0BDB7A88096}" dt="2022-05-04T09:30:51.636" v="4965"/>
          <ac:spMkLst>
            <pc:docMk/>
            <pc:sldMk cId="1106851022" sldId="300"/>
            <ac:spMk id="3" creationId="{315AFAF9-F6D3-C0AE-90B7-569CE18A6118}"/>
          </ac:spMkLst>
        </pc:spChg>
        <pc:spChg chg="add mod">
          <ac:chgData name="Lena Till" userId="da33e43e-839c-45e6-bc60-9cc52a299ed0" providerId="ADAL" clId="{8DD71DF0-62EA-4ADB-8FA3-A0BDB7A88096}" dt="2022-05-04T09:33:53.452" v="5017" actId="14100"/>
          <ac:spMkLst>
            <pc:docMk/>
            <pc:sldMk cId="1106851022" sldId="300"/>
            <ac:spMk id="8" creationId="{15EED3B4-FE7C-806C-5999-9CC9C44D4B1E}"/>
          </ac:spMkLst>
        </pc:spChg>
        <pc:spChg chg="add mod">
          <ac:chgData name="Lena Till" userId="da33e43e-839c-45e6-bc60-9cc52a299ed0" providerId="ADAL" clId="{8DD71DF0-62EA-4ADB-8FA3-A0BDB7A88096}" dt="2022-05-04T09:34:01.611" v="5028" actId="20577"/>
          <ac:spMkLst>
            <pc:docMk/>
            <pc:sldMk cId="1106851022" sldId="300"/>
            <ac:spMk id="10" creationId="{853C3C60-8FF5-9146-A263-C5741C850A7C}"/>
          </ac:spMkLst>
        </pc:spChg>
        <pc:picChg chg="add mod">
          <ac:chgData name="Lena Till" userId="da33e43e-839c-45e6-bc60-9cc52a299ed0" providerId="ADAL" clId="{8DD71DF0-62EA-4ADB-8FA3-A0BDB7A88096}" dt="2022-05-04T09:32:16.674" v="4976" actId="1076"/>
          <ac:picMkLst>
            <pc:docMk/>
            <pc:sldMk cId="1106851022" sldId="300"/>
            <ac:picMk id="6" creationId="{4E10315A-2D33-9AF6-C619-2A9DD2A77A7C}"/>
          </ac:picMkLst>
        </pc:picChg>
        <pc:picChg chg="add mod">
          <ac:chgData name="Lena Till" userId="da33e43e-839c-45e6-bc60-9cc52a299ed0" providerId="ADAL" clId="{8DD71DF0-62EA-4ADB-8FA3-A0BDB7A88096}" dt="2022-05-04T09:32:56.675" v="4986" actId="1076"/>
          <ac:picMkLst>
            <pc:docMk/>
            <pc:sldMk cId="1106851022" sldId="300"/>
            <ac:picMk id="11" creationId="{D99610B6-ED19-64C6-9C87-B60B65B6F2FB}"/>
          </ac:picMkLst>
        </pc:picChg>
        <pc:picChg chg="add mod">
          <ac:chgData name="Lena Till" userId="da33e43e-839c-45e6-bc60-9cc52a299ed0" providerId="ADAL" clId="{8DD71DF0-62EA-4ADB-8FA3-A0BDB7A88096}" dt="2022-05-04T09:34:12.960" v="5031" actId="1076"/>
          <ac:picMkLst>
            <pc:docMk/>
            <pc:sldMk cId="1106851022" sldId="300"/>
            <ac:picMk id="12" creationId="{47C2C491-CD5A-C5AD-1D10-D82EBECEA29C}"/>
          </ac:picMkLst>
        </pc:picChg>
        <pc:picChg chg="add mod">
          <ac:chgData name="Lena Till" userId="da33e43e-839c-45e6-bc60-9cc52a299ed0" providerId="ADAL" clId="{8DD71DF0-62EA-4ADB-8FA3-A0BDB7A88096}" dt="2022-05-04T09:34:15.581" v="5032" actId="1076"/>
          <ac:picMkLst>
            <pc:docMk/>
            <pc:sldMk cId="1106851022" sldId="300"/>
            <ac:picMk id="13" creationId="{646EA721-2394-3272-030A-B0192AC9D44C}"/>
          </ac:picMkLst>
        </pc:picChg>
        <pc:picChg chg="add mod">
          <ac:chgData name="Lena Till" userId="da33e43e-839c-45e6-bc60-9cc52a299ed0" providerId="ADAL" clId="{8DD71DF0-62EA-4ADB-8FA3-A0BDB7A88096}" dt="2022-05-04T09:38:09.992" v="5043" actId="1076"/>
          <ac:picMkLst>
            <pc:docMk/>
            <pc:sldMk cId="1106851022" sldId="300"/>
            <ac:picMk id="14" creationId="{EAAFD179-89E3-63EC-FE27-9F728A79BE51}"/>
          </ac:picMkLst>
        </pc:picChg>
      </pc:sldChg>
    </pc:docChg>
  </pc:docChgLst>
  <pc:docChgLst>
    <pc:chgData name="Lena Till" userId="da33e43e-839c-45e6-bc60-9cc52a299ed0" providerId="ADAL" clId="{8A852AFD-743C-4C2E-BFF9-AB355D2A3D0B}"/>
    <pc:docChg chg="undo custSel addSld delSld modSld sldOrd">
      <pc:chgData name="Lena Till" userId="da33e43e-839c-45e6-bc60-9cc52a299ed0" providerId="ADAL" clId="{8A852AFD-743C-4C2E-BFF9-AB355D2A3D0B}" dt="2022-05-03T14:48:28.150" v="424" actId="20577"/>
      <pc:docMkLst>
        <pc:docMk/>
      </pc:docMkLst>
      <pc:sldChg chg="modSp mod">
        <pc:chgData name="Lena Till" userId="da33e43e-839c-45e6-bc60-9cc52a299ed0" providerId="ADAL" clId="{8A852AFD-743C-4C2E-BFF9-AB355D2A3D0B}" dt="2022-04-24T10:30:57.409" v="2" actId="20577"/>
        <pc:sldMkLst>
          <pc:docMk/>
          <pc:sldMk cId="1086568652" sldId="256"/>
        </pc:sldMkLst>
        <pc:spChg chg="mod">
          <ac:chgData name="Lena Till" userId="da33e43e-839c-45e6-bc60-9cc52a299ed0" providerId="ADAL" clId="{8A852AFD-743C-4C2E-BFF9-AB355D2A3D0B}" dt="2022-04-24T10:30:57.409" v="2" actId="20577"/>
          <ac:spMkLst>
            <pc:docMk/>
            <pc:sldMk cId="1086568652" sldId="256"/>
            <ac:spMk id="2" creationId="{D11A53A9-F1D6-4F93-9756-F672E02DFFE2}"/>
          </ac:spMkLst>
        </pc:spChg>
      </pc:sldChg>
      <pc:sldChg chg="modSp add del mod">
        <pc:chgData name="Lena Till" userId="da33e43e-839c-45e6-bc60-9cc52a299ed0" providerId="ADAL" clId="{8A852AFD-743C-4C2E-BFF9-AB355D2A3D0B}" dt="2022-05-03T14:45:17.835" v="415" actId="47"/>
        <pc:sldMkLst>
          <pc:docMk/>
          <pc:sldMk cId="26217438" sldId="257"/>
        </pc:sldMkLst>
        <pc:spChg chg="mod">
          <ac:chgData name="Lena Till" userId="da33e43e-839c-45e6-bc60-9cc52a299ed0" providerId="ADAL" clId="{8A852AFD-743C-4C2E-BFF9-AB355D2A3D0B}" dt="2022-04-24T10:34:52.866" v="227" actId="20577"/>
          <ac:spMkLst>
            <pc:docMk/>
            <pc:sldMk cId="26217438" sldId="257"/>
            <ac:spMk id="3" creationId="{5A7B16A8-B17D-4F54-B86C-B9E915054C3D}"/>
          </ac:spMkLst>
        </pc:spChg>
      </pc:sldChg>
      <pc:sldChg chg="ord">
        <pc:chgData name="Lena Till" userId="da33e43e-839c-45e6-bc60-9cc52a299ed0" providerId="ADAL" clId="{8A852AFD-743C-4C2E-BFF9-AB355D2A3D0B}" dt="2022-04-24T10:40:43.160" v="229"/>
        <pc:sldMkLst>
          <pc:docMk/>
          <pc:sldMk cId="1597423072" sldId="258"/>
        </pc:sldMkLst>
      </pc:sldChg>
      <pc:sldChg chg="addSp delSp modSp new mod">
        <pc:chgData name="Lena Till" userId="da33e43e-839c-45e6-bc60-9cc52a299ed0" providerId="ADAL" clId="{8A852AFD-743C-4C2E-BFF9-AB355D2A3D0B}" dt="2022-04-24T10:41:52.247" v="235" actId="1076"/>
        <pc:sldMkLst>
          <pc:docMk/>
          <pc:sldMk cId="2585964940" sldId="259"/>
        </pc:sldMkLst>
        <pc:spChg chg="del">
          <ac:chgData name="Lena Till" userId="da33e43e-839c-45e6-bc60-9cc52a299ed0" providerId="ADAL" clId="{8A852AFD-743C-4C2E-BFF9-AB355D2A3D0B}" dt="2022-04-24T10:41:43.687" v="232" actId="478"/>
          <ac:spMkLst>
            <pc:docMk/>
            <pc:sldMk cId="2585964940" sldId="259"/>
            <ac:spMk id="2" creationId="{CD62999C-8306-440F-88A8-CB4D7C51B94F}"/>
          </ac:spMkLst>
        </pc:spChg>
        <pc:spChg chg="del">
          <ac:chgData name="Lena Till" userId="da33e43e-839c-45e6-bc60-9cc52a299ed0" providerId="ADAL" clId="{8A852AFD-743C-4C2E-BFF9-AB355D2A3D0B}" dt="2022-04-24T10:41:40.289" v="231" actId="22"/>
          <ac:spMkLst>
            <pc:docMk/>
            <pc:sldMk cId="2585964940" sldId="259"/>
            <ac:spMk id="3" creationId="{768884F5-7F32-4E52-8F11-F986F694F897}"/>
          </ac:spMkLst>
        </pc:spChg>
        <pc:picChg chg="add mod ord">
          <ac:chgData name="Lena Till" userId="da33e43e-839c-45e6-bc60-9cc52a299ed0" providerId="ADAL" clId="{8A852AFD-743C-4C2E-BFF9-AB355D2A3D0B}" dt="2022-04-24T10:41:52.247" v="235" actId="1076"/>
          <ac:picMkLst>
            <pc:docMk/>
            <pc:sldMk cId="2585964940" sldId="259"/>
            <ac:picMk id="5" creationId="{B546AC38-F79F-420B-8028-16C821477838}"/>
          </ac:picMkLst>
        </pc:picChg>
      </pc:sldChg>
      <pc:sldChg chg="addSp delSp modSp new mod">
        <pc:chgData name="Lena Till" userId="da33e43e-839c-45e6-bc60-9cc52a299ed0" providerId="ADAL" clId="{8A852AFD-743C-4C2E-BFF9-AB355D2A3D0B}" dt="2022-04-24T10:43:30.902" v="241" actId="14100"/>
        <pc:sldMkLst>
          <pc:docMk/>
          <pc:sldMk cId="2167784598" sldId="260"/>
        </pc:sldMkLst>
        <pc:spChg chg="del">
          <ac:chgData name="Lena Till" userId="da33e43e-839c-45e6-bc60-9cc52a299ed0" providerId="ADAL" clId="{8A852AFD-743C-4C2E-BFF9-AB355D2A3D0B}" dt="2022-04-24T10:43:21.387" v="238" actId="478"/>
          <ac:spMkLst>
            <pc:docMk/>
            <pc:sldMk cId="2167784598" sldId="260"/>
            <ac:spMk id="2" creationId="{A57A976D-F005-4D97-88DD-0C9C3535972B}"/>
          </ac:spMkLst>
        </pc:spChg>
        <pc:spChg chg="del">
          <ac:chgData name="Lena Till" userId="da33e43e-839c-45e6-bc60-9cc52a299ed0" providerId="ADAL" clId="{8A852AFD-743C-4C2E-BFF9-AB355D2A3D0B}" dt="2022-04-24T10:43:17.303" v="237" actId="22"/>
          <ac:spMkLst>
            <pc:docMk/>
            <pc:sldMk cId="2167784598" sldId="260"/>
            <ac:spMk id="3" creationId="{C8E0C64A-EEFE-4E62-8CD3-34DD60651BEB}"/>
          </ac:spMkLst>
        </pc:spChg>
        <pc:picChg chg="add mod ord">
          <ac:chgData name="Lena Till" userId="da33e43e-839c-45e6-bc60-9cc52a299ed0" providerId="ADAL" clId="{8A852AFD-743C-4C2E-BFF9-AB355D2A3D0B}" dt="2022-04-24T10:43:30.902" v="241" actId="14100"/>
          <ac:picMkLst>
            <pc:docMk/>
            <pc:sldMk cId="2167784598" sldId="260"/>
            <ac:picMk id="5" creationId="{6E7A87F8-6947-45D9-9345-8E72012A2EB7}"/>
          </ac:picMkLst>
        </pc:picChg>
      </pc:sldChg>
      <pc:sldChg chg="addSp delSp modSp new mod">
        <pc:chgData name="Lena Till" userId="da33e43e-839c-45e6-bc60-9cc52a299ed0" providerId="ADAL" clId="{8A852AFD-743C-4C2E-BFF9-AB355D2A3D0B}" dt="2022-04-24T10:44:18.967" v="246" actId="1076"/>
        <pc:sldMkLst>
          <pc:docMk/>
          <pc:sldMk cId="4354903" sldId="261"/>
        </pc:sldMkLst>
        <pc:spChg chg="del">
          <ac:chgData name="Lena Till" userId="da33e43e-839c-45e6-bc60-9cc52a299ed0" providerId="ADAL" clId="{8A852AFD-743C-4C2E-BFF9-AB355D2A3D0B}" dt="2022-04-24T10:44:09.867" v="243" actId="22"/>
          <ac:spMkLst>
            <pc:docMk/>
            <pc:sldMk cId="4354903" sldId="261"/>
            <ac:spMk id="3" creationId="{9F1DEAA5-9E35-4EEB-9A0F-DABA8AA184F2}"/>
          </ac:spMkLst>
        </pc:spChg>
        <pc:picChg chg="add mod ord">
          <ac:chgData name="Lena Till" userId="da33e43e-839c-45e6-bc60-9cc52a299ed0" providerId="ADAL" clId="{8A852AFD-743C-4C2E-BFF9-AB355D2A3D0B}" dt="2022-04-24T10:44:18.967" v="246" actId="1076"/>
          <ac:picMkLst>
            <pc:docMk/>
            <pc:sldMk cId="4354903" sldId="261"/>
            <ac:picMk id="5" creationId="{208864FC-0735-4B1B-8169-6570F5A00D13}"/>
          </ac:picMkLst>
        </pc:picChg>
      </pc:sldChg>
      <pc:sldChg chg="addSp delSp modSp new mod">
        <pc:chgData name="Lena Till" userId="da33e43e-839c-45e6-bc60-9cc52a299ed0" providerId="ADAL" clId="{8A852AFD-743C-4C2E-BFF9-AB355D2A3D0B}" dt="2022-04-24T10:48:51.011" v="342" actId="20577"/>
        <pc:sldMkLst>
          <pc:docMk/>
          <pc:sldMk cId="434631524" sldId="262"/>
        </pc:sldMkLst>
        <pc:spChg chg="del">
          <ac:chgData name="Lena Till" userId="da33e43e-839c-45e6-bc60-9cc52a299ed0" providerId="ADAL" clId="{8A852AFD-743C-4C2E-BFF9-AB355D2A3D0B}" dt="2022-04-24T10:45:18.440" v="248" actId="1032"/>
          <ac:spMkLst>
            <pc:docMk/>
            <pc:sldMk cId="434631524" sldId="262"/>
            <ac:spMk id="3" creationId="{51D34A21-68D5-4C5A-9AEF-46B18EF98720}"/>
          </ac:spMkLst>
        </pc:spChg>
        <pc:graphicFrameChg chg="add mod modGraphic">
          <ac:chgData name="Lena Till" userId="da33e43e-839c-45e6-bc60-9cc52a299ed0" providerId="ADAL" clId="{8A852AFD-743C-4C2E-BFF9-AB355D2A3D0B}" dt="2022-04-24T10:48:30.768" v="328" actId="20577"/>
          <ac:graphicFrameMkLst>
            <pc:docMk/>
            <pc:sldMk cId="434631524" sldId="262"/>
            <ac:graphicFrameMk id="4" creationId="{D9203B1E-8C7F-425E-8C50-CFE1CBE13251}"/>
          </ac:graphicFrameMkLst>
        </pc:graphicFrameChg>
        <pc:graphicFrameChg chg="add mod">
          <ac:chgData name="Lena Till" userId="da33e43e-839c-45e6-bc60-9cc52a299ed0" providerId="ADAL" clId="{8A852AFD-743C-4C2E-BFF9-AB355D2A3D0B}" dt="2022-04-24T10:48:51.011" v="342" actId="20577"/>
          <ac:graphicFrameMkLst>
            <pc:docMk/>
            <pc:sldMk cId="434631524" sldId="262"/>
            <ac:graphicFrameMk id="5" creationId="{3A268DEE-DAC0-40B8-B737-576F3E5384BD}"/>
          </ac:graphicFrameMkLst>
        </pc:graphicFrameChg>
      </pc:sldChg>
      <pc:sldChg chg="modSp mod">
        <pc:chgData name="Lena Till" userId="da33e43e-839c-45e6-bc60-9cc52a299ed0" providerId="ADAL" clId="{8A852AFD-743C-4C2E-BFF9-AB355D2A3D0B}" dt="2022-05-03T14:48:28.150" v="424" actId="20577"/>
        <pc:sldMkLst>
          <pc:docMk/>
          <pc:sldMk cId="2205312645" sldId="279"/>
        </pc:sldMkLst>
        <pc:spChg chg="mod">
          <ac:chgData name="Lena Till" userId="da33e43e-839c-45e6-bc60-9cc52a299ed0" providerId="ADAL" clId="{8A852AFD-743C-4C2E-BFF9-AB355D2A3D0B}" dt="2022-05-03T14:48:28.150" v="424" actId="20577"/>
          <ac:spMkLst>
            <pc:docMk/>
            <pc:sldMk cId="2205312645" sldId="279"/>
            <ac:spMk id="7" creationId="{A061F82F-55B3-4100-AB2B-32EA1CD73068}"/>
          </ac:spMkLst>
        </pc:spChg>
      </pc:sldChg>
      <pc:sldChg chg="modAnim">
        <pc:chgData name="Lena Till" userId="da33e43e-839c-45e6-bc60-9cc52a299ed0" providerId="ADAL" clId="{8A852AFD-743C-4C2E-BFF9-AB355D2A3D0B}" dt="2022-05-03T14:43:36.337" v="413"/>
        <pc:sldMkLst>
          <pc:docMk/>
          <pc:sldMk cId="3605246309" sldId="288"/>
        </pc:sldMkLst>
      </pc:sldChg>
      <pc:sldChg chg="modSp mod modNotesTx">
        <pc:chgData name="Lena Till" userId="da33e43e-839c-45e6-bc60-9cc52a299ed0" providerId="ADAL" clId="{8A852AFD-743C-4C2E-BFF9-AB355D2A3D0B}" dt="2022-04-30T09:30:47.877" v="412" actId="20577"/>
        <pc:sldMkLst>
          <pc:docMk/>
          <pc:sldMk cId="3422917326" sldId="295"/>
        </pc:sldMkLst>
        <pc:spChg chg="mod">
          <ac:chgData name="Lena Till" userId="da33e43e-839c-45e6-bc60-9cc52a299ed0" providerId="ADAL" clId="{8A852AFD-743C-4C2E-BFF9-AB355D2A3D0B}" dt="2022-04-30T09:30:47.877" v="412" actId="20577"/>
          <ac:spMkLst>
            <pc:docMk/>
            <pc:sldMk cId="3422917326" sldId="295"/>
            <ac:spMk id="6" creationId="{B40F4BD9-77EE-40E5-AAE2-6AC0E3A152D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08:08:15.139"/>
    </inkml:context>
    <inkml:brush xml:id="br0">
      <inkml:brushProperty name="width" value="0.05" units="cm"/>
      <inkml:brushProperty name="height" value="0.05" units="cm"/>
      <inkml:brushProperty name="color" value="#E71224"/>
    </inkml:brush>
  </inkml:definitions>
  <inkml:trace contextRef="#ctx0" brushRef="#br0">7 0 24575,'-6'0'0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60ADE-4BA6-479D-8919-82C100687B97}" type="datetimeFigureOut">
              <a:rPr lang="de-DE" smtClean="0"/>
              <a:t>04.05.2022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35670-2D57-48A4-97C8-A0E35C806C8E}" type="slidenum">
              <a:rPr lang="de-DE" smtClean="0"/>
              <a:t>‹Nr.›</a:t>
            </a:fld>
            <a:endParaRPr lang="de-DE"/>
          </a:p>
        </p:txBody>
      </p:sp>
    </p:spTree>
    <p:extLst>
      <p:ext uri="{BB962C8B-B14F-4D97-AF65-F5344CB8AC3E}">
        <p14:creationId xmlns:p14="http://schemas.microsoft.com/office/powerpoint/2010/main" val="334829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wikipedia.org/wiki/Rationalismu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e.wikipedia.org/wiki/Empirie" TargetMode="External"/><Relationship Id="rId4" Type="http://schemas.openxmlformats.org/officeDocument/2006/relationships/hyperlink" Target="https://de.wikipedia.org/wiki/Empirism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klare mathematische Sprache in seinen Werken</a:t>
            </a:r>
          </a:p>
          <a:p>
            <a:r>
              <a:rPr lang="de-DE" dirty="0"/>
              <a:t>2: systematische Klärung und Analyse einzelner Tatsachen</a:t>
            </a:r>
          </a:p>
          <a:p>
            <a:r>
              <a:rPr lang="de-DE" dirty="0"/>
              <a:t>3: Kepler hingegen suchte z.B. die Weltformel</a:t>
            </a:r>
          </a:p>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4</a:t>
            </a:fld>
            <a:endParaRPr lang="de-DE"/>
          </a:p>
        </p:txBody>
      </p:sp>
    </p:spTree>
    <p:extLst>
      <p:ext uri="{BB962C8B-B14F-4D97-AF65-F5344CB8AC3E}">
        <p14:creationId xmlns:p14="http://schemas.microsoft.com/office/powerpoint/2010/main" val="415871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Maxwells Gleichungen 1964</a:t>
            </a:r>
          </a:p>
          <a:p>
            <a:r>
              <a:rPr lang="de-DE" dirty="0"/>
              <a:t>--</a:t>
            </a:r>
          </a:p>
          <a:p>
            <a:r>
              <a:rPr lang="de-DE" dirty="0"/>
              <a:t>Zeit verstehen/Helmholtz gelebt/wichtigste Errungenschaften</a:t>
            </a:r>
          </a:p>
          <a:p>
            <a:r>
              <a:rPr lang="de-DE" dirty="0"/>
              <a:t>Geb. in Potsdam 1821</a:t>
            </a:r>
          </a:p>
          <a:p>
            <a:r>
              <a:rPr lang="de-DE" dirty="0"/>
              <a:t>Physik/brotlose Kunst</a:t>
            </a:r>
          </a:p>
          <a:p>
            <a:r>
              <a:rPr lang="de-DE" dirty="0"/>
              <a:t>Militärarztausbildung/Verpflichtung doppelt so lang/arbeiten</a:t>
            </a:r>
          </a:p>
          <a:p>
            <a:r>
              <a:rPr lang="de-DE" dirty="0"/>
              <a:t>Studium/Physiologe Müller</a:t>
            </a:r>
          </a:p>
          <a:p>
            <a:r>
              <a:rPr lang="de-DE" dirty="0"/>
              <a:t>Lazarettwache/Charité/Energieerhaltung/Aufsatz „Über die Erhaltung der Kraft“</a:t>
            </a:r>
          </a:p>
          <a:p>
            <a:r>
              <a:rPr lang="de-DE" dirty="0"/>
              <a:t>Verkürzte Verpflichtung/Königsberg/Forscht zu </a:t>
            </a:r>
            <a:r>
              <a:rPr lang="de-DE" dirty="0" err="1"/>
              <a:t>physiologie</a:t>
            </a:r>
            <a:r>
              <a:rPr lang="de-DE" dirty="0"/>
              <a:t> der Sinne/Farbenlehre/Augenspiegel</a:t>
            </a:r>
          </a:p>
          <a:p>
            <a:r>
              <a:rPr lang="de-DE" dirty="0"/>
              <a:t>Bonn-&gt; Heidelberg/Tonempfindungen/Theorie der Elektrodynamik</a:t>
            </a:r>
          </a:p>
          <a:p>
            <a:r>
              <a:rPr lang="de-DE" dirty="0"/>
              <a:t>zurück/Berlin/Rektor</a:t>
            </a:r>
          </a:p>
          <a:p>
            <a:r>
              <a:rPr lang="de-DE" dirty="0"/>
              <a:t>Adelsstand/“von“</a:t>
            </a:r>
          </a:p>
          <a:p>
            <a:r>
              <a:rPr lang="de-DE" dirty="0"/>
              <a:t>Gründer&amp;1.Präsident der Physikalisch-Technischen-Reichsanstalt (Bundes-) / erstes Großforschungsinstitut der Moderne</a:t>
            </a:r>
          </a:p>
          <a:p>
            <a:r>
              <a:rPr lang="de-DE" dirty="0"/>
              <a:t>stirbt nach 2. Schlaganfall</a:t>
            </a:r>
          </a:p>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14</a:t>
            </a:fld>
            <a:endParaRPr lang="de-DE"/>
          </a:p>
        </p:txBody>
      </p:sp>
    </p:spTree>
    <p:extLst>
      <p:ext uri="{BB962C8B-B14F-4D97-AF65-F5344CB8AC3E}">
        <p14:creationId xmlns:p14="http://schemas.microsoft.com/office/powerpoint/2010/main" val="785597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Kennzeichnet Ende der von Universalgenies geprägten Wissenschaft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Erfinder des Synthesizers, Helmholtz-Resonators (Porsche) </a:t>
            </a:r>
            <a:r>
              <a:rPr lang="de-DE" dirty="0" err="1"/>
              <a:t>uvm</a:t>
            </a:r>
            <a:endParaRPr lang="de-DE" dirty="0"/>
          </a:p>
          <a:p>
            <a:r>
              <a:rPr lang="de-DE" dirty="0"/>
              <a:t>Besonders Physiologe und Physiker / verband beides in seiner Beschäftigung mit Wahrnehmung und Erkenntnis</a:t>
            </a:r>
          </a:p>
          <a:p>
            <a:r>
              <a:rPr lang="de-DE" dirty="0"/>
              <a:t>Besonders 3 Wissenschaftsphilosophische Aspekte</a:t>
            </a:r>
          </a:p>
        </p:txBody>
      </p:sp>
      <p:sp>
        <p:nvSpPr>
          <p:cNvPr id="4" name="Foliennummernplatzhalter 3"/>
          <p:cNvSpPr>
            <a:spLocks noGrp="1"/>
          </p:cNvSpPr>
          <p:nvPr>
            <p:ph type="sldNum" sz="quarter" idx="5"/>
          </p:nvPr>
        </p:nvSpPr>
        <p:spPr/>
        <p:txBody>
          <a:bodyPr/>
          <a:lstStyle/>
          <a:p>
            <a:fld id="{AE435670-2D57-48A4-97C8-A0E35C806C8E}" type="slidenum">
              <a:rPr lang="de-DE" smtClean="0"/>
              <a:t>15</a:t>
            </a:fld>
            <a:endParaRPr lang="de-DE"/>
          </a:p>
        </p:txBody>
      </p:sp>
    </p:spTree>
    <p:extLst>
      <p:ext uri="{BB962C8B-B14F-4D97-AF65-F5344CB8AC3E}">
        <p14:creationId xmlns:p14="http://schemas.microsoft.com/office/powerpoint/2010/main" val="2503242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1847 er Gruppe der organischen Physiker -&gt; Physiologie so formulieren wie die Physik</a:t>
            </a:r>
          </a:p>
        </p:txBody>
      </p:sp>
      <p:sp>
        <p:nvSpPr>
          <p:cNvPr id="4" name="Foliennummernplatzhalter 3"/>
          <p:cNvSpPr>
            <a:spLocks noGrp="1"/>
          </p:cNvSpPr>
          <p:nvPr>
            <p:ph type="sldNum" sz="quarter" idx="5"/>
          </p:nvPr>
        </p:nvSpPr>
        <p:spPr/>
        <p:txBody>
          <a:bodyPr/>
          <a:lstStyle/>
          <a:p>
            <a:fld id="{AE435670-2D57-48A4-97C8-A0E35C806C8E}" type="slidenum">
              <a:rPr lang="de-DE" smtClean="0"/>
              <a:t>16</a:t>
            </a:fld>
            <a:endParaRPr lang="de-DE"/>
          </a:p>
        </p:txBody>
      </p:sp>
    </p:spTree>
    <p:extLst>
      <p:ext uri="{BB962C8B-B14F-4D97-AF65-F5344CB8AC3E}">
        <p14:creationId xmlns:p14="http://schemas.microsoft.com/office/powerpoint/2010/main" val="342939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17</a:t>
            </a:fld>
            <a:endParaRPr lang="de-DE"/>
          </a:p>
        </p:txBody>
      </p:sp>
    </p:spTree>
    <p:extLst>
      <p:ext uri="{BB962C8B-B14F-4D97-AF65-F5344CB8AC3E}">
        <p14:creationId xmlns:p14="http://schemas.microsoft.com/office/powerpoint/2010/main" val="42493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Mech. Weltbild: Materie, Kraft und Kausalität, sonst nichts</a:t>
            </a:r>
          </a:p>
          <a:p>
            <a:r>
              <a:rPr lang="de-DE" dirty="0"/>
              <a:t>Ab 1869: </a:t>
            </a:r>
            <a:r>
              <a:rPr lang="de-DE" dirty="0" err="1"/>
              <a:t>einsicht</a:t>
            </a:r>
            <a:r>
              <a:rPr lang="de-DE" dirty="0"/>
              <a:t> der Grenzen der Mechanik durch ELM und Wärmelehre/Warnt sogar vor absolutem Anspruch auf Wahrheitsfindung</a:t>
            </a:r>
          </a:p>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18</a:t>
            </a:fld>
            <a:endParaRPr lang="de-DE"/>
          </a:p>
        </p:txBody>
      </p:sp>
    </p:spTree>
    <p:extLst>
      <p:ext uri="{BB962C8B-B14F-4D97-AF65-F5344CB8AC3E}">
        <p14:creationId xmlns:p14="http://schemas.microsoft.com/office/powerpoint/2010/main" val="3814514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19</a:t>
            </a:fld>
            <a:endParaRPr lang="de-DE"/>
          </a:p>
        </p:txBody>
      </p:sp>
    </p:spTree>
    <p:extLst>
      <p:ext uri="{BB962C8B-B14F-4D97-AF65-F5344CB8AC3E}">
        <p14:creationId xmlns:p14="http://schemas.microsoft.com/office/powerpoint/2010/main" val="2586242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20</a:t>
            </a:fld>
            <a:endParaRPr lang="de-DE"/>
          </a:p>
        </p:txBody>
      </p:sp>
    </p:spTree>
    <p:extLst>
      <p:ext uri="{BB962C8B-B14F-4D97-AF65-F5344CB8AC3E}">
        <p14:creationId xmlns:p14="http://schemas.microsoft.com/office/powerpoint/2010/main" val="3235715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21</a:t>
            </a:fld>
            <a:endParaRPr lang="de-DE"/>
          </a:p>
        </p:txBody>
      </p:sp>
    </p:spTree>
    <p:extLst>
      <p:ext uri="{BB962C8B-B14F-4D97-AF65-F5344CB8AC3E}">
        <p14:creationId xmlns:p14="http://schemas.microsoft.com/office/powerpoint/2010/main" val="3749073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1847 er Gruppe </a:t>
            </a:r>
          </a:p>
          <a:p>
            <a:r>
              <a:rPr lang="de-DE" dirty="0"/>
              <a:t>Immer weiter gewachsen bis 1967, dann wachsen Zweifel</a:t>
            </a:r>
          </a:p>
        </p:txBody>
      </p:sp>
      <p:sp>
        <p:nvSpPr>
          <p:cNvPr id="4" name="Foliennummernplatzhalter 3"/>
          <p:cNvSpPr>
            <a:spLocks noGrp="1"/>
          </p:cNvSpPr>
          <p:nvPr>
            <p:ph type="sldNum" sz="quarter" idx="5"/>
          </p:nvPr>
        </p:nvSpPr>
        <p:spPr/>
        <p:txBody>
          <a:bodyPr/>
          <a:lstStyle/>
          <a:p>
            <a:fld id="{AE435670-2D57-48A4-97C8-A0E35C806C8E}" type="slidenum">
              <a:rPr lang="de-DE" smtClean="0"/>
              <a:t>22</a:t>
            </a:fld>
            <a:endParaRPr lang="de-DE"/>
          </a:p>
        </p:txBody>
      </p:sp>
    </p:spTree>
    <p:extLst>
      <p:ext uri="{BB962C8B-B14F-4D97-AF65-F5344CB8AC3E}">
        <p14:creationId xmlns:p14="http://schemas.microsoft.com/office/powerpoint/2010/main" val="2642211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23</a:t>
            </a:fld>
            <a:endParaRPr lang="de-DE"/>
          </a:p>
        </p:txBody>
      </p:sp>
    </p:spTree>
    <p:extLst>
      <p:ext uri="{BB962C8B-B14F-4D97-AF65-F5344CB8AC3E}">
        <p14:creationId xmlns:p14="http://schemas.microsoft.com/office/powerpoint/2010/main" val="21398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Beobachtung, z.B. ein Apfel fällt auf den Boden. </a:t>
            </a:r>
          </a:p>
          <a:p>
            <a:r>
              <a:rPr lang="de-DE" dirty="0"/>
              <a:t>Idealisierung: Ein Gegenstand mit Masse fällt Richtung Erde. </a:t>
            </a:r>
          </a:p>
          <a:p>
            <a:r>
              <a:rPr lang="de-DE" dirty="0"/>
              <a:t>Hypothese: Alle Gegenstände mit Masse werden von der Erde angezogen. </a:t>
            </a:r>
          </a:p>
          <a:p>
            <a:r>
              <a:rPr lang="de-DE" dirty="0"/>
              <a:t>Experimente: Bälle, Steine usw. </a:t>
            </a:r>
          </a:p>
          <a:p>
            <a:r>
              <a:rPr lang="de-DE" dirty="0"/>
              <a:t>Modell: hat etwas eine Masse, so wird es nach unten fallen. </a:t>
            </a:r>
          </a:p>
          <a:p>
            <a:r>
              <a:rPr lang="de-DE" dirty="0"/>
              <a:t>Theorie: Die Erde übt eine Kraft auf Materie aus.</a:t>
            </a:r>
          </a:p>
        </p:txBody>
      </p:sp>
      <p:sp>
        <p:nvSpPr>
          <p:cNvPr id="4" name="Foliennummernplatzhalter 3"/>
          <p:cNvSpPr>
            <a:spLocks noGrp="1"/>
          </p:cNvSpPr>
          <p:nvPr>
            <p:ph type="sldNum" sz="quarter" idx="5"/>
          </p:nvPr>
        </p:nvSpPr>
        <p:spPr/>
        <p:txBody>
          <a:bodyPr/>
          <a:lstStyle/>
          <a:p>
            <a:fld id="{AE435670-2D57-48A4-97C8-A0E35C806C8E}" type="slidenum">
              <a:rPr lang="de-DE" smtClean="0"/>
              <a:t>5</a:t>
            </a:fld>
            <a:endParaRPr lang="de-DE"/>
          </a:p>
        </p:txBody>
      </p:sp>
    </p:spTree>
    <p:extLst>
      <p:ext uri="{BB962C8B-B14F-4D97-AF65-F5344CB8AC3E}">
        <p14:creationId xmlns:p14="http://schemas.microsoft.com/office/powerpoint/2010/main" val="404449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24</a:t>
            </a:fld>
            <a:endParaRPr lang="de-DE"/>
          </a:p>
        </p:txBody>
      </p:sp>
    </p:spTree>
    <p:extLst>
      <p:ext uri="{BB962C8B-B14F-4D97-AF65-F5344CB8AC3E}">
        <p14:creationId xmlns:p14="http://schemas.microsoft.com/office/powerpoint/2010/main" val="1597660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25</a:t>
            </a:fld>
            <a:endParaRPr lang="de-DE"/>
          </a:p>
        </p:txBody>
      </p:sp>
    </p:spTree>
    <p:extLst>
      <p:ext uri="{BB962C8B-B14F-4D97-AF65-F5344CB8AC3E}">
        <p14:creationId xmlns:p14="http://schemas.microsoft.com/office/powerpoint/2010/main" val="860117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26</a:t>
            </a:fld>
            <a:endParaRPr lang="de-DE"/>
          </a:p>
        </p:txBody>
      </p:sp>
    </p:spTree>
    <p:extLst>
      <p:ext uri="{BB962C8B-B14F-4D97-AF65-F5344CB8AC3E}">
        <p14:creationId xmlns:p14="http://schemas.microsoft.com/office/powerpoint/2010/main" val="2638265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27</a:t>
            </a:fld>
            <a:endParaRPr lang="de-DE"/>
          </a:p>
        </p:txBody>
      </p:sp>
    </p:spTree>
    <p:extLst>
      <p:ext uri="{BB962C8B-B14F-4D97-AF65-F5344CB8AC3E}">
        <p14:creationId xmlns:p14="http://schemas.microsoft.com/office/powerpoint/2010/main" val="782074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28</a:t>
            </a:fld>
            <a:endParaRPr lang="de-DE"/>
          </a:p>
        </p:txBody>
      </p:sp>
    </p:spTree>
    <p:extLst>
      <p:ext uri="{BB962C8B-B14F-4D97-AF65-F5344CB8AC3E}">
        <p14:creationId xmlns:p14="http://schemas.microsoft.com/office/powerpoint/2010/main" val="268623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1583 Pendel, 1602 2.K, 1605 1.K</a:t>
            </a:r>
          </a:p>
          <a:p>
            <a:r>
              <a:rPr lang="de-DE" dirty="0"/>
              <a:t>1609 Fall, 1618 3.K, 1637 Descartes („Regeln zur Ausrichtung der Erkenntniskraft“)</a:t>
            </a:r>
          </a:p>
        </p:txBody>
      </p:sp>
      <p:sp>
        <p:nvSpPr>
          <p:cNvPr id="4" name="Foliennummernplatzhalter 3"/>
          <p:cNvSpPr>
            <a:spLocks noGrp="1"/>
          </p:cNvSpPr>
          <p:nvPr>
            <p:ph type="sldNum" sz="quarter" idx="5"/>
          </p:nvPr>
        </p:nvSpPr>
        <p:spPr/>
        <p:txBody>
          <a:bodyPr/>
          <a:lstStyle/>
          <a:p>
            <a:fld id="{AE435670-2D57-48A4-97C8-A0E35C806C8E}" type="slidenum">
              <a:rPr lang="de-DE" smtClean="0"/>
              <a:t>6</a:t>
            </a:fld>
            <a:endParaRPr lang="de-DE"/>
          </a:p>
        </p:txBody>
      </p:sp>
    </p:spTree>
    <p:extLst>
      <p:ext uri="{BB962C8B-B14F-4D97-AF65-F5344CB8AC3E}">
        <p14:creationId xmlns:p14="http://schemas.microsoft.com/office/powerpoint/2010/main" val="282032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mj-lt"/>
              <a:buNone/>
            </a:pPr>
            <a:r>
              <a:rPr lang="de-DE" dirty="0"/>
              <a:t>(1.  Akzeptiere nur als wahr, was unbezweifelbar gewiss ist.</a:t>
            </a:r>
          </a:p>
          <a:p>
            <a:pPr>
              <a:buFont typeface="+mj-lt"/>
              <a:buNone/>
            </a:pPr>
            <a:r>
              <a:rPr lang="de-DE" dirty="0"/>
              <a:t>2. Zerlege jede Frage in Teilprobleme und einfache Fragen, die mit Gewissheit entschieden werden können.</a:t>
            </a:r>
          </a:p>
          <a:p>
            <a:pPr>
              <a:buFont typeface="+mj-lt"/>
              <a:buNone/>
            </a:pPr>
            <a:r>
              <a:rPr lang="de-DE" dirty="0"/>
              <a:t>3. Baue das Wissen der Reihe nach aus den Antworten auf diese einfachen Fragen auf und unterstelle für alle komplexe Fragen einen solchen einfachen Aufbau.</a:t>
            </a:r>
          </a:p>
          <a:p>
            <a:pPr>
              <a:buFont typeface="+mj-lt"/>
              <a:buNone/>
            </a:pPr>
            <a:r>
              <a:rPr lang="de-DE" dirty="0"/>
              <a:t>4. Überprüfe diese Elemente daraufhin, ob sie eine vollständige Ordnung bilden.</a:t>
            </a:r>
          </a:p>
          <a:p>
            <a:r>
              <a:rPr lang="de-DE" dirty="0"/>
              <a:t>)</a:t>
            </a:r>
          </a:p>
        </p:txBody>
      </p:sp>
      <p:sp>
        <p:nvSpPr>
          <p:cNvPr id="4" name="Foliennummernplatzhalter 3"/>
          <p:cNvSpPr>
            <a:spLocks noGrp="1"/>
          </p:cNvSpPr>
          <p:nvPr>
            <p:ph type="sldNum" sz="quarter" idx="5"/>
          </p:nvPr>
        </p:nvSpPr>
        <p:spPr/>
        <p:txBody>
          <a:bodyPr/>
          <a:lstStyle/>
          <a:p>
            <a:fld id="{AE435670-2D57-48A4-97C8-A0E35C806C8E}" type="slidenum">
              <a:rPr lang="de-DE" smtClean="0"/>
              <a:t>7</a:t>
            </a:fld>
            <a:endParaRPr lang="de-DE"/>
          </a:p>
        </p:txBody>
      </p:sp>
    </p:spTree>
    <p:extLst>
      <p:ext uri="{BB962C8B-B14F-4D97-AF65-F5344CB8AC3E}">
        <p14:creationId xmlns:p14="http://schemas.microsoft.com/office/powerpoint/2010/main" val="203570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1647/48 Pascal</a:t>
            </a:r>
          </a:p>
          <a:p>
            <a:r>
              <a:rPr lang="de-DE" dirty="0"/>
              <a:t>1657: Fermat (Licht nimmt schnellsten Weg)</a:t>
            </a:r>
          </a:p>
          <a:p>
            <a:r>
              <a:rPr lang="de-DE" dirty="0"/>
              <a:t>1666: Newton Gravitation</a:t>
            </a:r>
          </a:p>
          <a:p>
            <a:r>
              <a:rPr lang="de-DE" dirty="0"/>
              <a:t>1678: Huygens</a:t>
            </a:r>
          </a:p>
          <a:p>
            <a:r>
              <a:rPr lang="de-DE" dirty="0"/>
              <a:t>1687: Newtons Gesetze der Mechanik</a:t>
            </a:r>
          </a:p>
        </p:txBody>
      </p:sp>
      <p:sp>
        <p:nvSpPr>
          <p:cNvPr id="4" name="Foliennummernplatzhalter 3"/>
          <p:cNvSpPr>
            <a:spLocks noGrp="1"/>
          </p:cNvSpPr>
          <p:nvPr>
            <p:ph type="sldNum" sz="quarter" idx="5"/>
          </p:nvPr>
        </p:nvSpPr>
        <p:spPr/>
        <p:txBody>
          <a:bodyPr/>
          <a:lstStyle/>
          <a:p>
            <a:fld id="{AE435670-2D57-48A4-97C8-A0E35C806C8E}" type="slidenum">
              <a:rPr lang="de-DE" smtClean="0"/>
              <a:t>8</a:t>
            </a:fld>
            <a:endParaRPr lang="de-DE"/>
          </a:p>
        </p:txBody>
      </p:sp>
    </p:spTree>
    <p:extLst>
      <p:ext uri="{BB962C8B-B14F-4D97-AF65-F5344CB8AC3E}">
        <p14:creationId xmlns:p14="http://schemas.microsoft.com/office/powerpoint/2010/main" val="111446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9</a:t>
            </a:fld>
            <a:endParaRPr lang="de-DE"/>
          </a:p>
        </p:txBody>
      </p:sp>
    </p:spTree>
    <p:extLst>
      <p:ext uri="{BB962C8B-B14F-4D97-AF65-F5344CB8AC3E}">
        <p14:creationId xmlns:p14="http://schemas.microsoft.com/office/powerpoint/2010/main" val="6221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1724: Fahrenheit, 1742: Celsius</a:t>
            </a:r>
          </a:p>
          <a:p>
            <a:r>
              <a:rPr lang="de-DE" dirty="0"/>
              <a:t>1747: Franklin, 1772: Lagrange</a:t>
            </a:r>
          </a:p>
          <a:p>
            <a:r>
              <a:rPr lang="de-DE" dirty="0"/>
              <a:t>1781: Kant</a:t>
            </a:r>
          </a:p>
        </p:txBody>
      </p:sp>
      <p:sp>
        <p:nvSpPr>
          <p:cNvPr id="4" name="Foliennummernplatzhalter 3"/>
          <p:cNvSpPr>
            <a:spLocks noGrp="1"/>
          </p:cNvSpPr>
          <p:nvPr>
            <p:ph type="sldNum" sz="quarter" idx="5"/>
          </p:nvPr>
        </p:nvSpPr>
        <p:spPr/>
        <p:txBody>
          <a:bodyPr/>
          <a:lstStyle/>
          <a:p>
            <a:fld id="{AE435670-2D57-48A4-97C8-A0E35C806C8E}" type="slidenum">
              <a:rPr lang="de-DE" smtClean="0"/>
              <a:t>10</a:t>
            </a:fld>
            <a:endParaRPr lang="de-DE"/>
          </a:p>
        </p:txBody>
      </p:sp>
    </p:spTree>
    <p:extLst>
      <p:ext uri="{BB962C8B-B14F-4D97-AF65-F5344CB8AC3E}">
        <p14:creationId xmlns:p14="http://schemas.microsoft.com/office/powerpoint/2010/main" val="378130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435670-2D57-48A4-97C8-A0E35C806C8E}" type="slidenum">
              <a:rPr lang="de-DE" smtClean="0"/>
              <a:t>11</a:t>
            </a:fld>
            <a:endParaRPr lang="de-DE"/>
          </a:p>
        </p:txBody>
      </p:sp>
    </p:spTree>
    <p:extLst>
      <p:ext uri="{BB962C8B-B14F-4D97-AF65-F5344CB8AC3E}">
        <p14:creationId xmlns:p14="http://schemas.microsoft.com/office/powerpoint/2010/main" val="263011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tooltip="Rationalismus"/>
              </a:rPr>
              <a:t>Rationalismus</a:t>
            </a:r>
            <a:r>
              <a:rPr lang="de-DE" dirty="0"/>
              <a:t>: alle Erkenntnis ist Vernunfterkenntnis</a:t>
            </a:r>
          </a:p>
          <a:p>
            <a:r>
              <a:rPr lang="de-DE" dirty="0">
                <a:hlinkClick r:id="rId4" tooltip="Empirismus"/>
              </a:rPr>
              <a:t>Empirismus</a:t>
            </a:r>
            <a:r>
              <a:rPr lang="de-DE" dirty="0"/>
              <a:t>: alle Erkenntnis beruht auf </a:t>
            </a:r>
            <a:r>
              <a:rPr lang="de-DE" dirty="0">
                <a:hlinkClick r:id="rId5" tooltip="Empirie"/>
              </a:rPr>
              <a:t>Erfahrung</a:t>
            </a:r>
            <a:r>
              <a:rPr lang="de-DE" dirty="0"/>
              <a:t> der Welt durch die Sinne und deren Reflexion im Verstand</a:t>
            </a:r>
          </a:p>
        </p:txBody>
      </p:sp>
      <p:sp>
        <p:nvSpPr>
          <p:cNvPr id="4" name="Foliennummernplatzhalter 3"/>
          <p:cNvSpPr>
            <a:spLocks noGrp="1"/>
          </p:cNvSpPr>
          <p:nvPr>
            <p:ph type="sldNum" sz="quarter" idx="5"/>
          </p:nvPr>
        </p:nvSpPr>
        <p:spPr/>
        <p:txBody>
          <a:bodyPr/>
          <a:lstStyle/>
          <a:p>
            <a:fld id="{AE435670-2D57-48A4-97C8-A0E35C806C8E}" type="slidenum">
              <a:rPr lang="de-DE" smtClean="0"/>
              <a:t>13</a:t>
            </a:fld>
            <a:endParaRPr lang="de-DE"/>
          </a:p>
        </p:txBody>
      </p:sp>
    </p:spTree>
    <p:extLst>
      <p:ext uri="{BB962C8B-B14F-4D97-AF65-F5344CB8AC3E}">
        <p14:creationId xmlns:p14="http://schemas.microsoft.com/office/powerpoint/2010/main" val="371359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C3167-3594-45DA-8ACA-0B89FBE7C9F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E21FD4C-3125-4D57-8259-CC50E7F1B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5" name="Fußzeilenplatzhalter 4">
            <a:extLst>
              <a:ext uri="{FF2B5EF4-FFF2-40B4-BE49-F238E27FC236}">
                <a16:creationId xmlns:a16="http://schemas.microsoft.com/office/drawing/2014/main" id="{B1E0A526-347D-4E35-8195-3B0B14D2D089}"/>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6" name="Foliennummernplatzhalter 5">
            <a:extLst>
              <a:ext uri="{FF2B5EF4-FFF2-40B4-BE49-F238E27FC236}">
                <a16:creationId xmlns:a16="http://schemas.microsoft.com/office/drawing/2014/main" id="{562D838A-8E38-486E-B003-3F5E6612E8B9}"/>
              </a:ext>
            </a:extLst>
          </p:cNvPr>
          <p:cNvSpPr>
            <a:spLocks noGrp="1"/>
          </p:cNvSpPr>
          <p:nvPr>
            <p:ph type="sldNum" sz="quarter" idx="12"/>
          </p:nvPr>
        </p:nvSpPr>
        <p:spPr/>
        <p:txBody>
          <a:bodyPr/>
          <a:lstStyle/>
          <a:p>
            <a:fld id="{0393A594-5258-4E44-89B2-5CC552F0780D}" type="slidenum">
              <a:rPr lang="de-DE" smtClean="0"/>
              <a:t>‹Nr.›</a:t>
            </a:fld>
            <a:endParaRPr lang="de-DE"/>
          </a:p>
        </p:txBody>
      </p:sp>
    </p:spTree>
    <p:extLst>
      <p:ext uri="{BB962C8B-B14F-4D97-AF65-F5344CB8AC3E}">
        <p14:creationId xmlns:p14="http://schemas.microsoft.com/office/powerpoint/2010/main" val="160260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8A16988-9BB5-4BC5-9FD5-62F5221D28A4}"/>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4" name="Foliennummernplatzhalter 3">
            <a:extLst>
              <a:ext uri="{FF2B5EF4-FFF2-40B4-BE49-F238E27FC236}">
                <a16:creationId xmlns:a16="http://schemas.microsoft.com/office/drawing/2014/main" id="{78CF2AAB-8878-4B98-9FB4-75FEF3B385FE}"/>
              </a:ext>
            </a:extLst>
          </p:cNvPr>
          <p:cNvSpPr>
            <a:spLocks noGrp="1"/>
          </p:cNvSpPr>
          <p:nvPr>
            <p:ph type="sldNum" sz="quarter" idx="12"/>
          </p:nvPr>
        </p:nvSpPr>
        <p:spPr/>
        <p:txBody>
          <a:bodyPr/>
          <a:lstStyle/>
          <a:p>
            <a:fld id="{6802BA59-8A53-4785-855B-021D4B1301BA}" type="slidenum">
              <a:rPr lang="de-DE" smtClean="0"/>
              <a:t>‹Nr.›</a:t>
            </a:fld>
            <a:endParaRPr lang="de-DE"/>
          </a:p>
        </p:txBody>
      </p:sp>
    </p:spTree>
    <p:extLst>
      <p:ext uri="{BB962C8B-B14F-4D97-AF65-F5344CB8AC3E}">
        <p14:creationId xmlns:p14="http://schemas.microsoft.com/office/powerpoint/2010/main" val="79396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E83B8-7FDC-4EF0-8440-0E9FF3E354B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B1FD212-E564-4F9B-81AE-EFE4FE39E6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BC7472B-A325-475B-871A-4B56AB859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D8006A5F-4F7B-46EC-B372-6A0EC9CE2C62}"/>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7" name="Foliennummernplatzhalter 6">
            <a:extLst>
              <a:ext uri="{FF2B5EF4-FFF2-40B4-BE49-F238E27FC236}">
                <a16:creationId xmlns:a16="http://schemas.microsoft.com/office/drawing/2014/main" id="{699AFFB1-545A-4229-B2BB-98AA4F657222}"/>
              </a:ext>
            </a:extLst>
          </p:cNvPr>
          <p:cNvSpPr>
            <a:spLocks noGrp="1"/>
          </p:cNvSpPr>
          <p:nvPr>
            <p:ph type="sldNum" sz="quarter" idx="12"/>
          </p:nvPr>
        </p:nvSpPr>
        <p:spPr/>
        <p:txBody>
          <a:bodyPr/>
          <a:lstStyle/>
          <a:p>
            <a:fld id="{6802BA59-8A53-4785-855B-021D4B1301BA}" type="slidenum">
              <a:rPr lang="de-DE" smtClean="0"/>
              <a:t>‹Nr.›</a:t>
            </a:fld>
            <a:endParaRPr lang="de-DE"/>
          </a:p>
        </p:txBody>
      </p:sp>
      <p:sp>
        <p:nvSpPr>
          <p:cNvPr id="8" name="Textfeld 7">
            <a:extLst>
              <a:ext uri="{FF2B5EF4-FFF2-40B4-BE49-F238E27FC236}">
                <a16:creationId xmlns:a16="http://schemas.microsoft.com/office/drawing/2014/main" id="{FE9F8698-38A9-499A-A223-FFDC38522B14}"/>
              </a:ext>
            </a:extLst>
          </p:cNvPr>
          <p:cNvSpPr txBox="1"/>
          <p:nvPr userDrawn="1"/>
        </p:nvSpPr>
        <p:spPr>
          <a:xfrm>
            <a:off x="838200" y="6356350"/>
            <a:ext cx="2879221" cy="276999"/>
          </a:xfrm>
          <a:prstGeom prst="rect">
            <a:avLst/>
          </a:prstGeom>
          <a:noFill/>
        </p:spPr>
        <p:txBody>
          <a:bodyPr wrap="square" rtlCol="0">
            <a:spAutoFit/>
          </a:bodyPr>
          <a:lstStyle/>
          <a:p>
            <a:r>
              <a:rPr lang="de-DE" sz="1200" dirty="0">
                <a:solidFill>
                  <a:schemeClr val="bg1">
                    <a:lumMod val="50000"/>
                  </a:schemeClr>
                </a:solidFill>
              </a:rPr>
              <a:t>Quelle A</a:t>
            </a:r>
          </a:p>
        </p:txBody>
      </p:sp>
    </p:spTree>
    <p:extLst>
      <p:ext uri="{BB962C8B-B14F-4D97-AF65-F5344CB8AC3E}">
        <p14:creationId xmlns:p14="http://schemas.microsoft.com/office/powerpoint/2010/main" val="2735154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F6EAF-1140-430C-9615-ABFEB34A3C1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5D73061-C3BE-44A6-9643-DD88DE5E4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C505097-81F0-4F0B-A41F-EE7B8D46E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B72E2A-9B7E-4FC9-B9E0-46EF343E9399}"/>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6" name="Fußzeilenplatzhalter 5">
            <a:extLst>
              <a:ext uri="{FF2B5EF4-FFF2-40B4-BE49-F238E27FC236}">
                <a16:creationId xmlns:a16="http://schemas.microsoft.com/office/drawing/2014/main" id="{D62FC0EF-7A14-4583-9BE9-3D9E0E7DE71A}"/>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7" name="Foliennummernplatzhalter 6">
            <a:extLst>
              <a:ext uri="{FF2B5EF4-FFF2-40B4-BE49-F238E27FC236}">
                <a16:creationId xmlns:a16="http://schemas.microsoft.com/office/drawing/2014/main" id="{1ED71035-017C-4B20-B64B-CB95470CF0E4}"/>
              </a:ext>
            </a:extLst>
          </p:cNvPr>
          <p:cNvSpPr>
            <a:spLocks noGrp="1"/>
          </p:cNvSpPr>
          <p:nvPr>
            <p:ph type="sldNum" sz="quarter" idx="12"/>
          </p:nvPr>
        </p:nvSpPr>
        <p:spPr/>
        <p:txBody>
          <a:bodyPr/>
          <a:lstStyle/>
          <a:p>
            <a:fld id="{6802BA59-8A53-4785-855B-021D4B1301BA}" type="slidenum">
              <a:rPr lang="de-DE" smtClean="0"/>
              <a:t>‹Nr.›</a:t>
            </a:fld>
            <a:endParaRPr lang="de-DE"/>
          </a:p>
        </p:txBody>
      </p:sp>
    </p:spTree>
    <p:extLst>
      <p:ext uri="{BB962C8B-B14F-4D97-AF65-F5344CB8AC3E}">
        <p14:creationId xmlns:p14="http://schemas.microsoft.com/office/powerpoint/2010/main" val="236054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8F3D5-610C-4108-A985-656BB58E941E}"/>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D664DB99-066A-4D8F-9848-806EE279E66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8D50A5C-DA67-4E8A-B5B1-EE49D502D768}"/>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6" name="Foliennummernplatzhalter 5">
            <a:extLst>
              <a:ext uri="{FF2B5EF4-FFF2-40B4-BE49-F238E27FC236}">
                <a16:creationId xmlns:a16="http://schemas.microsoft.com/office/drawing/2014/main" id="{CE07E7AB-6595-4884-87CA-A59FA8ABF67B}"/>
              </a:ext>
            </a:extLst>
          </p:cNvPr>
          <p:cNvSpPr>
            <a:spLocks noGrp="1"/>
          </p:cNvSpPr>
          <p:nvPr>
            <p:ph type="sldNum" sz="quarter" idx="12"/>
          </p:nvPr>
        </p:nvSpPr>
        <p:spPr/>
        <p:txBody>
          <a:bodyPr/>
          <a:lstStyle/>
          <a:p>
            <a:fld id="{0393A594-5258-4E44-89B2-5CC552F0780D}" type="slidenum">
              <a:rPr lang="de-DE" smtClean="0"/>
              <a:t>‹Nr.›</a:t>
            </a:fld>
            <a:endParaRPr lang="de-DE"/>
          </a:p>
        </p:txBody>
      </p:sp>
    </p:spTree>
    <p:extLst>
      <p:ext uri="{BB962C8B-B14F-4D97-AF65-F5344CB8AC3E}">
        <p14:creationId xmlns:p14="http://schemas.microsoft.com/office/powerpoint/2010/main" val="101238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8027E-8E13-4E33-8A8C-68700CE34F21}"/>
              </a:ext>
            </a:extLst>
          </p:cNvPr>
          <p:cNvSpPr>
            <a:spLocks noGrp="1"/>
          </p:cNvSpPr>
          <p:nvPr>
            <p:ph type="title"/>
          </p:nvPr>
        </p:nvSpPr>
        <p:spPr>
          <a:xfrm>
            <a:off x="839789" y="365125"/>
            <a:ext cx="6321588" cy="823913"/>
          </a:xfrm>
        </p:spPr>
        <p:txBody>
          <a:bodyPr/>
          <a:lstStyle/>
          <a:p>
            <a:r>
              <a:rPr lang="de-DE" dirty="0"/>
              <a:t>Mastertitelformat</a:t>
            </a:r>
          </a:p>
        </p:txBody>
      </p:sp>
      <p:sp>
        <p:nvSpPr>
          <p:cNvPr id="3" name="Textplatzhalter 2">
            <a:extLst>
              <a:ext uri="{FF2B5EF4-FFF2-40B4-BE49-F238E27FC236}">
                <a16:creationId xmlns:a16="http://schemas.microsoft.com/office/drawing/2014/main" id="{1D139C8D-71C2-482D-85C8-C8BA34AA66FD}"/>
              </a:ext>
            </a:extLst>
          </p:cNvPr>
          <p:cNvSpPr>
            <a:spLocks noGrp="1"/>
          </p:cNvSpPr>
          <p:nvPr>
            <p:ph type="body" idx="1"/>
          </p:nvPr>
        </p:nvSpPr>
        <p:spPr>
          <a:xfrm>
            <a:off x="1042587" y="979695"/>
            <a:ext cx="4220050" cy="5589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2E6915D-EF85-4CEC-9659-C7D494F8FB2C}"/>
              </a:ext>
            </a:extLst>
          </p:cNvPr>
          <p:cNvSpPr>
            <a:spLocks noGrp="1"/>
          </p:cNvSpPr>
          <p:nvPr>
            <p:ph sz="half" idx="2"/>
          </p:nvPr>
        </p:nvSpPr>
        <p:spPr>
          <a:xfrm>
            <a:off x="1042587" y="2025353"/>
            <a:ext cx="5964964" cy="416431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7">
            <a:extLst>
              <a:ext uri="{FF2B5EF4-FFF2-40B4-BE49-F238E27FC236}">
                <a16:creationId xmlns:a16="http://schemas.microsoft.com/office/drawing/2014/main" id="{037127CF-D9B3-4015-B297-16E8769A382E}"/>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9" name="Foliennummernplatzhalter 8">
            <a:extLst>
              <a:ext uri="{FF2B5EF4-FFF2-40B4-BE49-F238E27FC236}">
                <a16:creationId xmlns:a16="http://schemas.microsoft.com/office/drawing/2014/main" id="{E1148366-F33F-4D22-8C97-0E4ADCBF368A}"/>
              </a:ext>
            </a:extLst>
          </p:cNvPr>
          <p:cNvSpPr>
            <a:spLocks noGrp="1"/>
          </p:cNvSpPr>
          <p:nvPr>
            <p:ph type="sldNum" sz="quarter" idx="12"/>
          </p:nvPr>
        </p:nvSpPr>
        <p:spPr/>
        <p:txBody>
          <a:bodyPr/>
          <a:lstStyle/>
          <a:p>
            <a:fld id="{0393A594-5258-4E44-89B2-5CC552F0780D}" type="slidenum">
              <a:rPr lang="de-DE" smtClean="0"/>
              <a:t>‹Nr.›</a:t>
            </a:fld>
            <a:endParaRPr lang="de-DE"/>
          </a:p>
        </p:txBody>
      </p:sp>
      <p:sp>
        <p:nvSpPr>
          <p:cNvPr id="11" name="Bildplatzhalter 10">
            <a:extLst>
              <a:ext uri="{FF2B5EF4-FFF2-40B4-BE49-F238E27FC236}">
                <a16:creationId xmlns:a16="http://schemas.microsoft.com/office/drawing/2014/main" id="{A38C9C62-7D75-4F66-87EF-049CB2612B7A}"/>
              </a:ext>
            </a:extLst>
          </p:cNvPr>
          <p:cNvSpPr>
            <a:spLocks noGrp="1"/>
          </p:cNvSpPr>
          <p:nvPr>
            <p:ph type="pic" sz="quarter" idx="13"/>
          </p:nvPr>
        </p:nvSpPr>
        <p:spPr>
          <a:xfrm>
            <a:off x="7275868" y="521293"/>
            <a:ext cx="3956703" cy="5420720"/>
          </a:xfrm>
        </p:spPr>
        <p:txBody>
          <a:bodyPr/>
          <a:lstStyle/>
          <a:p>
            <a:endParaRPr lang="de-DE" dirty="0"/>
          </a:p>
        </p:txBody>
      </p:sp>
      <p:sp>
        <p:nvSpPr>
          <p:cNvPr id="13" name="Textplatzhalter 12">
            <a:extLst>
              <a:ext uri="{FF2B5EF4-FFF2-40B4-BE49-F238E27FC236}">
                <a16:creationId xmlns:a16="http://schemas.microsoft.com/office/drawing/2014/main" id="{53FB699B-AA0E-4B78-B3A1-8F5A4D6150BB}"/>
              </a:ext>
            </a:extLst>
          </p:cNvPr>
          <p:cNvSpPr>
            <a:spLocks noGrp="1"/>
          </p:cNvSpPr>
          <p:nvPr>
            <p:ph type="body" sz="quarter" idx="14" hasCustomPrompt="1"/>
          </p:nvPr>
        </p:nvSpPr>
        <p:spPr>
          <a:xfrm>
            <a:off x="8153400" y="5968043"/>
            <a:ext cx="2435225" cy="247650"/>
          </a:xfrm>
        </p:spPr>
        <p:txBody>
          <a:bodyPr>
            <a:noAutofit/>
          </a:bodyPr>
          <a:lstStyle>
            <a:lvl1pPr marL="0" indent="0" algn="ctr">
              <a:buNone/>
              <a:defRPr sz="1400">
                <a:latin typeface="Candara" panose="020E0502030303020204" pitchFamily="34" charset="0"/>
              </a:defRPr>
            </a:lvl1pPr>
          </a:lstStyle>
          <a:p>
            <a:pPr lvl="0"/>
            <a:r>
              <a:rPr lang="de-DE" dirty="0"/>
              <a:t>Bildunterschrift</a:t>
            </a:r>
          </a:p>
        </p:txBody>
      </p:sp>
    </p:spTree>
    <p:extLst>
      <p:ext uri="{BB962C8B-B14F-4D97-AF65-F5344CB8AC3E}">
        <p14:creationId xmlns:p14="http://schemas.microsoft.com/office/powerpoint/2010/main" val="190296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61F2C-D3F4-4FA6-A9CD-7C4080D327D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75C2522-7DB3-44AB-B00B-25E4B32A1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A83E9E6-AC1D-4BAB-8F6B-BF5B05716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F77322AD-9363-4770-B114-78FE6852B3DB}"/>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7" name="Foliennummernplatzhalter 6">
            <a:extLst>
              <a:ext uri="{FF2B5EF4-FFF2-40B4-BE49-F238E27FC236}">
                <a16:creationId xmlns:a16="http://schemas.microsoft.com/office/drawing/2014/main" id="{90E372CD-1797-41F0-9390-837907BD21CB}"/>
              </a:ext>
            </a:extLst>
          </p:cNvPr>
          <p:cNvSpPr>
            <a:spLocks noGrp="1"/>
          </p:cNvSpPr>
          <p:nvPr>
            <p:ph type="sldNum" sz="quarter" idx="12"/>
          </p:nvPr>
        </p:nvSpPr>
        <p:spPr/>
        <p:txBody>
          <a:bodyPr/>
          <a:lstStyle/>
          <a:p>
            <a:fld id="{0393A594-5258-4E44-89B2-5CC552F0780D}" type="slidenum">
              <a:rPr lang="de-DE" smtClean="0"/>
              <a:t>‹Nr.›</a:t>
            </a:fld>
            <a:endParaRPr lang="de-DE"/>
          </a:p>
        </p:txBody>
      </p:sp>
      <p:sp>
        <p:nvSpPr>
          <p:cNvPr id="8" name="Textplatzhalter 12">
            <a:extLst>
              <a:ext uri="{FF2B5EF4-FFF2-40B4-BE49-F238E27FC236}">
                <a16:creationId xmlns:a16="http://schemas.microsoft.com/office/drawing/2014/main" id="{889A303F-F5A9-4C4D-B461-084676D7C4CD}"/>
              </a:ext>
            </a:extLst>
          </p:cNvPr>
          <p:cNvSpPr>
            <a:spLocks noGrp="1"/>
          </p:cNvSpPr>
          <p:nvPr>
            <p:ph type="body" sz="quarter" idx="14" hasCustomPrompt="1"/>
          </p:nvPr>
        </p:nvSpPr>
        <p:spPr>
          <a:xfrm>
            <a:off x="7051675" y="5936108"/>
            <a:ext cx="2435225" cy="247650"/>
          </a:xfrm>
        </p:spPr>
        <p:txBody>
          <a:bodyPr>
            <a:noAutofit/>
          </a:bodyPr>
          <a:lstStyle>
            <a:lvl1pPr marL="0" indent="0">
              <a:buNone/>
              <a:defRPr sz="1400">
                <a:latin typeface="Candara" panose="020E0502030303020204" pitchFamily="34" charset="0"/>
              </a:defRPr>
            </a:lvl1pPr>
          </a:lstStyle>
          <a:p>
            <a:pPr lvl="0"/>
            <a:r>
              <a:rPr lang="de-DE" dirty="0"/>
              <a:t>Bildunterschrift</a:t>
            </a:r>
          </a:p>
        </p:txBody>
      </p:sp>
    </p:spTree>
    <p:extLst>
      <p:ext uri="{BB962C8B-B14F-4D97-AF65-F5344CB8AC3E}">
        <p14:creationId xmlns:p14="http://schemas.microsoft.com/office/powerpoint/2010/main" val="413697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50B05-8041-48D7-899A-1D52771FE75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E19AA81-3DA8-4FB1-BBCC-E4EC50EA351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1DB35B6E-6185-4C53-9335-B790ADFEAC28}"/>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6" name="Foliennummernplatzhalter 5">
            <a:extLst>
              <a:ext uri="{FF2B5EF4-FFF2-40B4-BE49-F238E27FC236}">
                <a16:creationId xmlns:a16="http://schemas.microsoft.com/office/drawing/2014/main" id="{7D98B488-6B84-4C7B-AD5F-43A5E388A43E}"/>
              </a:ext>
            </a:extLst>
          </p:cNvPr>
          <p:cNvSpPr>
            <a:spLocks noGrp="1"/>
          </p:cNvSpPr>
          <p:nvPr>
            <p:ph type="sldNum" sz="quarter" idx="12"/>
          </p:nvPr>
        </p:nvSpPr>
        <p:spPr/>
        <p:txBody>
          <a:bodyPr/>
          <a:lstStyle/>
          <a:p>
            <a:fld id="{6802BA59-8A53-4785-855B-021D4B1301BA}" type="slidenum">
              <a:rPr lang="de-DE" smtClean="0"/>
              <a:t>‹Nr.›</a:t>
            </a:fld>
            <a:endParaRPr lang="de-DE"/>
          </a:p>
        </p:txBody>
      </p:sp>
    </p:spTree>
    <p:extLst>
      <p:ext uri="{BB962C8B-B14F-4D97-AF65-F5344CB8AC3E}">
        <p14:creationId xmlns:p14="http://schemas.microsoft.com/office/powerpoint/2010/main" val="177517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E02F0-2E00-4D00-801B-EDF2C17878F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63863F2-5CD4-456E-BF58-44CA196793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Fußzeilenplatzhalter 4">
            <a:extLst>
              <a:ext uri="{FF2B5EF4-FFF2-40B4-BE49-F238E27FC236}">
                <a16:creationId xmlns:a16="http://schemas.microsoft.com/office/drawing/2014/main" id="{EF6AFFE8-51DC-4EA5-AB79-4BC9EB23667B}"/>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6" name="Foliennummernplatzhalter 5">
            <a:extLst>
              <a:ext uri="{FF2B5EF4-FFF2-40B4-BE49-F238E27FC236}">
                <a16:creationId xmlns:a16="http://schemas.microsoft.com/office/drawing/2014/main" id="{27A8F967-E5E2-47FD-83EC-FA01810818C3}"/>
              </a:ext>
            </a:extLst>
          </p:cNvPr>
          <p:cNvSpPr>
            <a:spLocks noGrp="1"/>
          </p:cNvSpPr>
          <p:nvPr>
            <p:ph type="sldNum" sz="quarter" idx="12"/>
          </p:nvPr>
        </p:nvSpPr>
        <p:spPr/>
        <p:txBody>
          <a:bodyPr/>
          <a:lstStyle/>
          <a:p>
            <a:fld id="{6802BA59-8A53-4785-855B-021D4B1301BA}" type="slidenum">
              <a:rPr lang="de-DE" smtClean="0"/>
              <a:t>‹Nr.›</a:t>
            </a:fld>
            <a:endParaRPr lang="de-DE"/>
          </a:p>
        </p:txBody>
      </p:sp>
    </p:spTree>
    <p:extLst>
      <p:ext uri="{BB962C8B-B14F-4D97-AF65-F5344CB8AC3E}">
        <p14:creationId xmlns:p14="http://schemas.microsoft.com/office/powerpoint/2010/main" val="212562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632EA-50EF-486A-898F-06C1DFF57A8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1C88F7D-3EF1-4CC2-A07A-24CEC4A5E9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9CDC56D-07E7-4CB9-A2DD-8FD503DC9C8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DCA5F0D1-64D1-4495-9A67-5DBA8E439387}"/>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7" name="Foliennummernplatzhalter 6">
            <a:extLst>
              <a:ext uri="{FF2B5EF4-FFF2-40B4-BE49-F238E27FC236}">
                <a16:creationId xmlns:a16="http://schemas.microsoft.com/office/drawing/2014/main" id="{18A6A8D8-BED8-4E1A-BDE8-4DBD89F3AE22}"/>
              </a:ext>
            </a:extLst>
          </p:cNvPr>
          <p:cNvSpPr>
            <a:spLocks noGrp="1"/>
          </p:cNvSpPr>
          <p:nvPr>
            <p:ph type="sldNum" sz="quarter" idx="12"/>
          </p:nvPr>
        </p:nvSpPr>
        <p:spPr/>
        <p:txBody>
          <a:bodyPr/>
          <a:lstStyle/>
          <a:p>
            <a:fld id="{6802BA59-8A53-4785-855B-021D4B1301BA}" type="slidenum">
              <a:rPr lang="de-DE" smtClean="0"/>
              <a:t>‹Nr.›</a:t>
            </a:fld>
            <a:endParaRPr lang="de-DE"/>
          </a:p>
        </p:txBody>
      </p:sp>
      <p:sp>
        <p:nvSpPr>
          <p:cNvPr id="8" name="Textfeld 7">
            <a:extLst>
              <a:ext uri="{FF2B5EF4-FFF2-40B4-BE49-F238E27FC236}">
                <a16:creationId xmlns:a16="http://schemas.microsoft.com/office/drawing/2014/main" id="{6A839EA1-2E03-455D-9C5B-98D5E4148FC7}"/>
              </a:ext>
            </a:extLst>
          </p:cNvPr>
          <p:cNvSpPr txBox="1"/>
          <p:nvPr userDrawn="1"/>
        </p:nvSpPr>
        <p:spPr>
          <a:xfrm>
            <a:off x="838200" y="6356350"/>
            <a:ext cx="2879221" cy="276999"/>
          </a:xfrm>
          <a:prstGeom prst="rect">
            <a:avLst/>
          </a:prstGeom>
          <a:noFill/>
        </p:spPr>
        <p:txBody>
          <a:bodyPr wrap="square" rtlCol="0">
            <a:spAutoFit/>
          </a:bodyPr>
          <a:lstStyle/>
          <a:p>
            <a:r>
              <a:rPr lang="de-DE" sz="1200" dirty="0">
                <a:solidFill>
                  <a:schemeClr val="bg1">
                    <a:lumMod val="50000"/>
                  </a:schemeClr>
                </a:solidFill>
              </a:rPr>
              <a:t>Quelle A</a:t>
            </a:r>
          </a:p>
        </p:txBody>
      </p:sp>
    </p:spTree>
    <p:extLst>
      <p:ext uri="{BB962C8B-B14F-4D97-AF65-F5344CB8AC3E}">
        <p14:creationId xmlns:p14="http://schemas.microsoft.com/office/powerpoint/2010/main" val="284590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7EFF1-7D33-4BCC-8444-B1791E45B1B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D9E411B-C4B4-4827-9D45-B63CD1BB1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FBAAB27-F3F6-4A4F-8715-61CC49967D0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046A00A-6813-40FE-9B8E-B7C1A47E64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E972021-F8B8-4619-82FD-7589F37B387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a:extLst>
              <a:ext uri="{FF2B5EF4-FFF2-40B4-BE49-F238E27FC236}">
                <a16:creationId xmlns:a16="http://schemas.microsoft.com/office/drawing/2014/main" id="{878A6D7A-F034-4C9E-89EE-6AC94C2A9B8D}"/>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9" name="Foliennummernplatzhalter 8">
            <a:extLst>
              <a:ext uri="{FF2B5EF4-FFF2-40B4-BE49-F238E27FC236}">
                <a16:creationId xmlns:a16="http://schemas.microsoft.com/office/drawing/2014/main" id="{C6963E5F-D1A4-4EC9-9281-D317E4FC800F}"/>
              </a:ext>
            </a:extLst>
          </p:cNvPr>
          <p:cNvSpPr>
            <a:spLocks noGrp="1"/>
          </p:cNvSpPr>
          <p:nvPr>
            <p:ph type="sldNum" sz="quarter" idx="12"/>
          </p:nvPr>
        </p:nvSpPr>
        <p:spPr/>
        <p:txBody>
          <a:bodyPr/>
          <a:lstStyle/>
          <a:p>
            <a:fld id="{6802BA59-8A53-4785-855B-021D4B1301BA}" type="slidenum">
              <a:rPr lang="de-DE" smtClean="0"/>
              <a:t>‹Nr.›</a:t>
            </a:fld>
            <a:endParaRPr lang="de-DE"/>
          </a:p>
        </p:txBody>
      </p:sp>
      <p:sp>
        <p:nvSpPr>
          <p:cNvPr id="10" name="Textfeld 9">
            <a:extLst>
              <a:ext uri="{FF2B5EF4-FFF2-40B4-BE49-F238E27FC236}">
                <a16:creationId xmlns:a16="http://schemas.microsoft.com/office/drawing/2014/main" id="{BB01A8C1-62AA-4BFE-BBB4-BE216F8BAED7}"/>
              </a:ext>
            </a:extLst>
          </p:cNvPr>
          <p:cNvSpPr txBox="1"/>
          <p:nvPr userDrawn="1"/>
        </p:nvSpPr>
        <p:spPr>
          <a:xfrm>
            <a:off x="838200" y="6356350"/>
            <a:ext cx="2879221" cy="276999"/>
          </a:xfrm>
          <a:prstGeom prst="rect">
            <a:avLst/>
          </a:prstGeom>
          <a:noFill/>
        </p:spPr>
        <p:txBody>
          <a:bodyPr wrap="square" rtlCol="0">
            <a:spAutoFit/>
          </a:bodyPr>
          <a:lstStyle/>
          <a:p>
            <a:r>
              <a:rPr lang="de-DE" sz="1200" dirty="0">
                <a:solidFill>
                  <a:schemeClr val="bg1">
                    <a:lumMod val="50000"/>
                  </a:schemeClr>
                </a:solidFill>
              </a:rPr>
              <a:t>Quelle A</a:t>
            </a:r>
          </a:p>
        </p:txBody>
      </p:sp>
    </p:spTree>
    <p:extLst>
      <p:ext uri="{BB962C8B-B14F-4D97-AF65-F5344CB8AC3E}">
        <p14:creationId xmlns:p14="http://schemas.microsoft.com/office/powerpoint/2010/main" val="298151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D20B0-D26F-4D45-A810-D5E90A7628BA}"/>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4A5C2A8F-685D-450B-ACE5-9CDB72743BE0}"/>
              </a:ext>
            </a:extLst>
          </p:cNvPr>
          <p:cNvSpPr>
            <a:spLocks noGrp="1"/>
          </p:cNvSpPr>
          <p:nvPr>
            <p:ph type="ftr" sz="quarter" idx="11"/>
          </p:nvPr>
        </p:nvSpPr>
        <p:spPr>
          <a:xfrm>
            <a:off x="4038600" y="6356350"/>
            <a:ext cx="4114800" cy="365125"/>
          </a:xfrm>
          <a:prstGeom prst="rect">
            <a:avLst/>
          </a:prstGeom>
        </p:spPr>
        <p:txBody>
          <a:bodyPr/>
          <a:lstStyle/>
          <a:p>
            <a:r>
              <a:rPr lang="de-DE"/>
              <a:t>Die klassische Physik. Hermann von Helmholtz</a:t>
            </a:r>
          </a:p>
        </p:txBody>
      </p:sp>
      <p:sp>
        <p:nvSpPr>
          <p:cNvPr id="5" name="Foliennummernplatzhalter 4">
            <a:extLst>
              <a:ext uri="{FF2B5EF4-FFF2-40B4-BE49-F238E27FC236}">
                <a16:creationId xmlns:a16="http://schemas.microsoft.com/office/drawing/2014/main" id="{968CBEA6-94AD-4833-B681-969D98CE56E7}"/>
              </a:ext>
            </a:extLst>
          </p:cNvPr>
          <p:cNvSpPr>
            <a:spLocks noGrp="1"/>
          </p:cNvSpPr>
          <p:nvPr>
            <p:ph type="sldNum" sz="quarter" idx="12"/>
          </p:nvPr>
        </p:nvSpPr>
        <p:spPr/>
        <p:txBody>
          <a:bodyPr/>
          <a:lstStyle/>
          <a:p>
            <a:fld id="{6802BA59-8A53-4785-855B-021D4B1301BA}" type="slidenum">
              <a:rPr lang="de-DE" smtClean="0"/>
              <a:t>‹Nr.›</a:t>
            </a:fld>
            <a:endParaRPr lang="de-DE"/>
          </a:p>
        </p:txBody>
      </p:sp>
    </p:spTree>
    <p:extLst>
      <p:ext uri="{BB962C8B-B14F-4D97-AF65-F5344CB8AC3E}">
        <p14:creationId xmlns:p14="http://schemas.microsoft.com/office/powerpoint/2010/main" val="2607268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B80648-7F99-460E-A18A-CB3E1A8EB7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C3ACEC4-31FD-4215-BE1E-4C1311EF8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6ECCBE9-2048-4EBD-8063-1790A0E50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3A594-5258-4E44-89B2-5CC552F0780D}" type="slidenum">
              <a:rPr lang="de-DE" smtClean="0"/>
              <a:t>‹Nr.›</a:t>
            </a:fld>
            <a:endParaRPr lang="de-DE" dirty="0"/>
          </a:p>
        </p:txBody>
      </p:sp>
      <p:sp>
        <p:nvSpPr>
          <p:cNvPr id="7" name="Raute 6">
            <a:extLst>
              <a:ext uri="{FF2B5EF4-FFF2-40B4-BE49-F238E27FC236}">
                <a16:creationId xmlns:a16="http://schemas.microsoft.com/office/drawing/2014/main" id="{F97F6C67-D07C-4114-8EFF-E67545E06C17}"/>
              </a:ext>
            </a:extLst>
          </p:cNvPr>
          <p:cNvSpPr/>
          <p:nvPr userDrawn="1"/>
        </p:nvSpPr>
        <p:spPr>
          <a:xfrm>
            <a:off x="-1317568" y="2897025"/>
            <a:ext cx="2351609" cy="2358369"/>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aute 7">
            <a:extLst>
              <a:ext uri="{FF2B5EF4-FFF2-40B4-BE49-F238E27FC236}">
                <a16:creationId xmlns:a16="http://schemas.microsoft.com/office/drawing/2014/main" id="{27E12405-7549-4DBB-98FB-9DB749D360CD}"/>
              </a:ext>
            </a:extLst>
          </p:cNvPr>
          <p:cNvSpPr/>
          <p:nvPr userDrawn="1"/>
        </p:nvSpPr>
        <p:spPr>
          <a:xfrm>
            <a:off x="222450" y="3199522"/>
            <a:ext cx="468148" cy="45895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aute 8">
            <a:extLst>
              <a:ext uri="{FF2B5EF4-FFF2-40B4-BE49-F238E27FC236}">
                <a16:creationId xmlns:a16="http://schemas.microsoft.com/office/drawing/2014/main" id="{55CF644F-0401-4B07-B46E-BC90A685BFB8}"/>
              </a:ext>
            </a:extLst>
          </p:cNvPr>
          <p:cNvSpPr/>
          <p:nvPr userDrawn="1"/>
        </p:nvSpPr>
        <p:spPr>
          <a:xfrm>
            <a:off x="11016195" y="-59821"/>
            <a:ext cx="2351609" cy="2158128"/>
          </a:xfrm>
          <a:prstGeom prst="diamond">
            <a:avLst/>
          </a:prstGeom>
          <a:solidFill>
            <a:srgbClr val="FFE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aute 9">
            <a:extLst>
              <a:ext uri="{FF2B5EF4-FFF2-40B4-BE49-F238E27FC236}">
                <a16:creationId xmlns:a16="http://schemas.microsoft.com/office/drawing/2014/main" id="{85180289-F2A7-4EE4-8DD4-322B58411BDE}"/>
              </a:ext>
            </a:extLst>
          </p:cNvPr>
          <p:cNvSpPr/>
          <p:nvPr userDrawn="1"/>
        </p:nvSpPr>
        <p:spPr>
          <a:xfrm>
            <a:off x="11261558" y="1289785"/>
            <a:ext cx="440355" cy="44614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ußzeilenplatzhalter 10">
            <a:extLst>
              <a:ext uri="{FF2B5EF4-FFF2-40B4-BE49-F238E27FC236}">
                <a16:creationId xmlns:a16="http://schemas.microsoft.com/office/drawing/2014/main" id="{C9E9080E-451F-4AF1-BF7D-D0758C861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Die klassische Physik. Hermann von Helmholtz</a:t>
            </a:r>
            <a:endParaRPr lang="de-DE" dirty="0"/>
          </a:p>
        </p:txBody>
      </p:sp>
    </p:spTree>
    <p:extLst>
      <p:ext uri="{BB962C8B-B14F-4D97-AF65-F5344CB8AC3E}">
        <p14:creationId xmlns:p14="http://schemas.microsoft.com/office/powerpoint/2010/main" val="330435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7" r:id="rId4"/>
  </p:sldLayoutIdLst>
  <p:hf hdr="0" dt="0"/>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Dreaming Outloud Pro" panose="020B0604020202020204" pitchFamily="66"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Dreaming Outloud Pro" panose="03050502040302030504" pitchFamily="66"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Dreaming Outloud Pro" panose="03050502040302030504" pitchFamily="66"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Dreaming Outloud Pro" panose="03050502040302030504" pitchFamily="66"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Dreaming Outloud Pro" panose="03050502040302030504" pitchFamily="66"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Dreaming Outloud Pro" panose="03050502040302030504" pitchFamily="66"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BAEF009-31C9-4A2C-AFAD-8FDAEB20A4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A2B5ADB-D8E0-4ACE-A3A6-B467195A7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810A980-854F-43E6-B2EA-785DE99BDA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2BA59-8A53-4785-855B-021D4B1301BA}" type="slidenum">
              <a:rPr lang="de-DE" smtClean="0"/>
              <a:t>‹Nr.›</a:t>
            </a:fld>
            <a:endParaRPr lang="de-DE"/>
          </a:p>
        </p:txBody>
      </p:sp>
      <p:sp>
        <p:nvSpPr>
          <p:cNvPr id="8" name="Fußzeilenplatzhalter 10">
            <a:extLst>
              <a:ext uri="{FF2B5EF4-FFF2-40B4-BE49-F238E27FC236}">
                <a16:creationId xmlns:a16="http://schemas.microsoft.com/office/drawing/2014/main" id="{E84176DE-E934-4081-A261-19FB25F246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Die klassische Physik. Hermann von Helmholtz</a:t>
            </a:r>
            <a:endParaRPr lang="de-DE" dirty="0"/>
          </a:p>
        </p:txBody>
      </p:sp>
    </p:spTree>
    <p:extLst>
      <p:ext uri="{BB962C8B-B14F-4D97-AF65-F5344CB8AC3E}">
        <p14:creationId xmlns:p14="http://schemas.microsoft.com/office/powerpoint/2010/main" val="31816104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dt="0"/>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hyperlink" Target="https://de.wikipedia.org/wiki/Datei:Kant_Elemente_Erkenntnis.svg" TargetMode="External"/><Relationship Id="rId3" Type="http://schemas.openxmlformats.org/officeDocument/2006/relationships/hyperlink" Target="https://www.flickr.com/photos/tonynetone/" TargetMode="External"/><Relationship Id="rId7" Type="http://schemas.openxmlformats.org/officeDocument/2006/relationships/hyperlink" Target="https://www.ub.uni-heidelberg.de/ausstellungen/helmholtz2008.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picryl.com/media/hermann-von-helmholtz-photographed-by-brady-in-september-1893-tjohnson-engraved%20%0d16" TargetMode="External"/><Relationship Id="rId5" Type="http://schemas.openxmlformats.org/officeDocument/2006/relationships/hyperlink" Target="https://www.helmholtz.de/fileadmin/user_upload/04_mediathek/epaper-Helmholtz_200/index.html#0" TargetMode="External"/><Relationship Id="rId4" Type="http://schemas.openxmlformats.org/officeDocument/2006/relationships/hyperlink" Target="https://de.wikipedia.org/wiki/Discours_de_la_m%C3%A9tho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188907E4-EB7B-4C65-AE80-FFD763C64D86}"/>
              </a:ext>
            </a:extLst>
          </p:cNvPr>
          <p:cNvSpPr>
            <a:spLocks noGrp="1"/>
          </p:cNvSpPr>
          <p:nvPr>
            <p:ph type="subTitle" idx="1"/>
          </p:nvPr>
        </p:nvSpPr>
        <p:spPr/>
        <p:txBody>
          <a:bodyPr/>
          <a:lstStyle/>
          <a:p>
            <a:r>
              <a:rPr lang="de-DE" dirty="0"/>
              <a:t>Das letzte Universalgenie und sein Weltbild</a:t>
            </a:r>
          </a:p>
        </p:txBody>
      </p:sp>
      <p:sp>
        <p:nvSpPr>
          <p:cNvPr id="2" name="Titel 1">
            <a:extLst>
              <a:ext uri="{FF2B5EF4-FFF2-40B4-BE49-F238E27FC236}">
                <a16:creationId xmlns:a16="http://schemas.microsoft.com/office/drawing/2014/main" id="{7A203982-FA85-4C7C-BBAE-578B43475A08}"/>
              </a:ext>
            </a:extLst>
          </p:cNvPr>
          <p:cNvSpPr>
            <a:spLocks noGrp="1"/>
          </p:cNvSpPr>
          <p:nvPr>
            <p:ph type="ctrTitle"/>
          </p:nvPr>
        </p:nvSpPr>
        <p:spPr/>
        <p:txBody>
          <a:bodyPr>
            <a:normAutofit fontScale="90000"/>
          </a:bodyPr>
          <a:lstStyle/>
          <a:p>
            <a:r>
              <a:rPr lang="de-DE" dirty="0"/>
              <a:t>Das Verständnis der klassischen Physik. Hermann von Helmholtz</a:t>
            </a:r>
          </a:p>
        </p:txBody>
      </p:sp>
      <p:sp>
        <p:nvSpPr>
          <p:cNvPr id="4" name="Fußzeilenplatzhalter 3">
            <a:extLst>
              <a:ext uri="{FF2B5EF4-FFF2-40B4-BE49-F238E27FC236}">
                <a16:creationId xmlns:a16="http://schemas.microsoft.com/office/drawing/2014/main" id="{49B997AF-2476-4C2B-B56B-8A2469FBC9BE}"/>
              </a:ext>
            </a:extLst>
          </p:cNvPr>
          <p:cNvSpPr>
            <a:spLocks noGrp="1"/>
          </p:cNvSpPr>
          <p:nvPr>
            <p:ph type="ftr" sz="quarter" idx="11"/>
          </p:nvPr>
        </p:nvSpPr>
        <p:spPr/>
        <p:txBody>
          <a:bodyPr/>
          <a:lstStyle/>
          <a:p>
            <a:r>
              <a:rPr lang="de-DE"/>
              <a:t>Die klassische Physik. Hermann von Helmholtz</a:t>
            </a:r>
          </a:p>
        </p:txBody>
      </p:sp>
      <p:sp>
        <p:nvSpPr>
          <p:cNvPr id="5" name="Foliennummernplatzhalter 4">
            <a:extLst>
              <a:ext uri="{FF2B5EF4-FFF2-40B4-BE49-F238E27FC236}">
                <a16:creationId xmlns:a16="http://schemas.microsoft.com/office/drawing/2014/main" id="{576FD0EB-7CA6-4712-8344-F7FA2434BCDA}"/>
              </a:ext>
            </a:extLst>
          </p:cNvPr>
          <p:cNvSpPr>
            <a:spLocks noGrp="1"/>
          </p:cNvSpPr>
          <p:nvPr>
            <p:ph type="sldNum" sz="quarter" idx="12"/>
          </p:nvPr>
        </p:nvSpPr>
        <p:spPr/>
        <p:txBody>
          <a:bodyPr/>
          <a:lstStyle/>
          <a:p>
            <a:fld id="{0393A594-5258-4E44-89B2-5CC552F0780D}" type="slidenum">
              <a:rPr lang="de-DE" smtClean="0"/>
              <a:t>1</a:t>
            </a:fld>
            <a:endParaRPr lang="de-DE"/>
          </a:p>
        </p:txBody>
      </p:sp>
    </p:spTree>
    <p:extLst>
      <p:ext uri="{BB962C8B-B14F-4D97-AF65-F5344CB8AC3E}">
        <p14:creationId xmlns:p14="http://schemas.microsoft.com/office/powerpoint/2010/main" val="2459044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73F8DCAF-2DA4-4D34-84DD-A12F4666AEF0}"/>
              </a:ext>
            </a:extLst>
          </p:cNvPr>
          <p:cNvPicPr>
            <a:picLocks noChangeAspect="1"/>
          </p:cNvPicPr>
          <p:nvPr/>
        </p:nvPicPr>
        <p:blipFill>
          <a:blip r:embed="rId3"/>
          <a:stretch>
            <a:fillRect/>
          </a:stretch>
        </p:blipFill>
        <p:spPr>
          <a:xfrm>
            <a:off x="296628" y="2525568"/>
            <a:ext cx="11432490" cy="3830782"/>
          </a:xfrm>
          <a:prstGeom prst="rect">
            <a:avLst/>
          </a:prstGeom>
        </p:spPr>
      </p:pic>
      <p:sp>
        <p:nvSpPr>
          <p:cNvPr id="2" name="Fußzeilenplatzhalter 1">
            <a:extLst>
              <a:ext uri="{FF2B5EF4-FFF2-40B4-BE49-F238E27FC236}">
                <a16:creationId xmlns:a16="http://schemas.microsoft.com/office/drawing/2014/main" id="{F3572C29-5F72-4A81-8265-D3A4B497EF36}"/>
              </a:ext>
            </a:extLst>
          </p:cNvPr>
          <p:cNvSpPr>
            <a:spLocks noGrp="1"/>
          </p:cNvSpPr>
          <p:nvPr>
            <p:ph type="ftr" sz="quarter" idx="11"/>
          </p:nvPr>
        </p:nvSpPr>
        <p:spPr/>
        <p:txBody>
          <a:bodyPr/>
          <a:lstStyle/>
          <a:p>
            <a:r>
              <a:rPr lang="de-DE"/>
              <a:t>Die klassische Physik. Hermann von Helmholtz</a:t>
            </a:r>
          </a:p>
        </p:txBody>
      </p:sp>
      <p:sp>
        <p:nvSpPr>
          <p:cNvPr id="3" name="Foliennummernplatzhalter 2">
            <a:extLst>
              <a:ext uri="{FF2B5EF4-FFF2-40B4-BE49-F238E27FC236}">
                <a16:creationId xmlns:a16="http://schemas.microsoft.com/office/drawing/2014/main" id="{FE92A8BD-7BF9-4D4A-B981-DDC055355295}"/>
              </a:ext>
            </a:extLst>
          </p:cNvPr>
          <p:cNvSpPr>
            <a:spLocks noGrp="1"/>
          </p:cNvSpPr>
          <p:nvPr>
            <p:ph type="sldNum" sz="quarter" idx="12"/>
          </p:nvPr>
        </p:nvSpPr>
        <p:spPr/>
        <p:txBody>
          <a:bodyPr/>
          <a:lstStyle/>
          <a:p>
            <a:fld id="{0393A594-5258-4E44-89B2-5CC552F0780D}" type="slidenum">
              <a:rPr lang="de-DE" smtClean="0"/>
              <a:t>10</a:t>
            </a:fld>
            <a:endParaRPr lang="de-DE"/>
          </a:p>
        </p:txBody>
      </p:sp>
      <p:sp>
        <p:nvSpPr>
          <p:cNvPr id="13" name="Textfeld 12">
            <a:extLst>
              <a:ext uri="{FF2B5EF4-FFF2-40B4-BE49-F238E27FC236}">
                <a16:creationId xmlns:a16="http://schemas.microsoft.com/office/drawing/2014/main" id="{C83E1891-719A-421B-A2DB-EEE01D38ED2E}"/>
              </a:ext>
            </a:extLst>
          </p:cNvPr>
          <p:cNvSpPr txBox="1"/>
          <p:nvPr/>
        </p:nvSpPr>
        <p:spPr>
          <a:xfrm>
            <a:off x="1460665" y="6424551"/>
            <a:ext cx="855023" cy="276999"/>
          </a:xfrm>
          <a:prstGeom prst="rect">
            <a:avLst/>
          </a:prstGeom>
          <a:noFill/>
        </p:spPr>
        <p:txBody>
          <a:bodyPr wrap="square" rtlCol="0">
            <a:spAutoFit/>
          </a:bodyPr>
          <a:lstStyle/>
          <a:p>
            <a:r>
              <a:rPr lang="de-DE" sz="1200" dirty="0">
                <a:solidFill>
                  <a:schemeClr val="bg1">
                    <a:lumMod val="50000"/>
                  </a:schemeClr>
                </a:solidFill>
              </a:rPr>
              <a:t>Quelle 2</a:t>
            </a:r>
          </a:p>
        </p:txBody>
      </p:sp>
      <p:pic>
        <p:nvPicPr>
          <p:cNvPr id="6" name="Grafik 5">
            <a:extLst>
              <a:ext uri="{FF2B5EF4-FFF2-40B4-BE49-F238E27FC236}">
                <a16:creationId xmlns:a16="http://schemas.microsoft.com/office/drawing/2014/main" id="{481FA683-20B3-41E1-9BE0-9223CC1747B1}"/>
              </a:ext>
            </a:extLst>
          </p:cNvPr>
          <p:cNvPicPr>
            <a:picLocks noChangeAspect="1"/>
          </p:cNvPicPr>
          <p:nvPr/>
        </p:nvPicPr>
        <p:blipFill>
          <a:blip r:embed="rId4"/>
          <a:stretch>
            <a:fillRect/>
          </a:stretch>
        </p:blipFill>
        <p:spPr>
          <a:xfrm>
            <a:off x="2778843" y="0"/>
            <a:ext cx="1944166" cy="3028208"/>
          </a:xfrm>
          <a:prstGeom prst="rect">
            <a:avLst/>
          </a:prstGeom>
        </p:spPr>
      </p:pic>
      <p:sp>
        <p:nvSpPr>
          <p:cNvPr id="7" name="Textfeld 6">
            <a:extLst>
              <a:ext uri="{FF2B5EF4-FFF2-40B4-BE49-F238E27FC236}">
                <a16:creationId xmlns:a16="http://schemas.microsoft.com/office/drawing/2014/main" id="{4F5A7C17-B5D8-4C18-822B-6D555ABEC1AF}"/>
              </a:ext>
            </a:extLst>
          </p:cNvPr>
          <p:cNvSpPr txBox="1"/>
          <p:nvPr/>
        </p:nvSpPr>
        <p:spPr>
          <a:xfrm rot="16200000">
            <a:off x="3519340" y="-498877"/>
            <a:ext cx="2407338" cy="477054"/>
          </a:xfrm>
          <a:prstGeom prst="rect">
            <a:avLst/>
          </a:prstGeom>
          <a:noFill/>
        </p:spPr>
        <p:txBody>
          <a:bodyPr wrap="square" rtlCol="0">
            <a:spAutoFit/>
          </a:bodyPr>
          <a:lstStyle/>
          <a:p>
            <a:r>
              <a:rPr lang="de-DE" sz="700" dirty="0" err="1"/>
              <a:t>TheVovaNik</a:t>
            </a:r>
            <a:endParaRPr lang="de-DE" sz="700" dirty="0"/>
          </a:p>
          <a:p>
            <a:endParaRPr lang="de-DE" dirty="0"/>
          </a:p>
        </p:txBody>
      </p:sp>
      <p:pic>
        <p:nvPicPr>
          <p:cNvPr id="9" name="Grafik 8" descr="Ein Bild, das Text, Baum, draußen, stehend enthält.&#10;&#10;Automatisch generierte Beschreibung">
            <a:extLst>
              <a:ext uri="{FF2B5EF4-FFF2-40B4-BE49-F238E27FC236}">
                <a16:creationId xmlns:a16="http://schemas.microsoft.com/office/drawing/2014/main" id="{CD8C7311-21F3-4E85-9422-8D43182C8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31179"/>
            <a:ext cx="1905000" cy="1676400"/>
          </a:xfrm>
          <a:prstGeom prst="rect">
            <a:avLst/>
          </a:prstGeom>
        </p:spPr>
      </p:pic>
      <p:sp>
        <p:nvSpPr>
          <p:cNvPr id="19" name="Textfeld 18">
            <a:extLst>
              <a:ext uri="{FF2B5EF4-FFF2-40B4-BE49-F238E27FC236}">
                <a16:creationId xmlns:a16="http://schemas.microsoft.com/office/drawing/2014/main" id="{D31194D5-EB68-42DA-9D9E-FFB0D312C102}"/>
              </a:ext>
            </a:extLst>
          </p:cNvPr>
          <p:cNvSpPr txBox="1"/>
          <p:nvPr/>
        </p:nvSpPr>
        <p:spPr>
          <a:xfrm rot="16200000">
            <a:off x="7316689" y="1115490"/>
            <a:ext cx="1676400" cy="307777"/>
          </a:xfrm>
          <a:prstGeom prst="rect">
            <a:avLst/>
          </a:prstGeom>
          <a:noFill/>
        </p:spPr>
        <p:txBody>
          <a:bodyPr wrap="square" rtlCol="0">
            <a:spAutoFit/>
          </a:bodyPr>
          <a:lstStyle/>
          <a:p>
            <a:r>
              <a:rPr lang="de-DE" sz="700" dirty="0"/>
              <a:t>http://www.benjamin-franklin-history.org/experiments-with-electricity/</a:t>
            </a:r>
            <a:endParaRPr lang="de-DE" dirty="0"/>
          </a:p>
        </p:txBody>
      </p:sp>
    </p:spTree>
    <p:extLst>
      <p:ext uri="{BB962C8B-B14F-4D97-AF65-F5344CB8AC3E}">
        <p14:creationId xmlns:p14="http://schemas.microsoft.com/office/powerpoint/2010/main" val="106460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18AC217-CEF3-4020-9B4F-C054BCB958AA}"/>
              </a:ext>
            </a:extLst>
          </p:cNvPr>
          <p:cNvSpPr>
            <a:spLocks noGrp="1"/>
          </p:cNvSpPr>
          <p:nvPr>
            <p:ph type="ftr" sz="quarter" idx="11"/>
          </p:nvPr>
        </p:nvSpPr>
        <p:spPr/>
        <p:txBody>
          <a:bodyPr/>
          <a:lstStyle/>
          <a:p>
            <a:r>
              <a:rPr lang="de-DE"/>
              <a:t>Die klassische Physik. Hermann von Helmholtz</a:t>
            </a:r>
          </a:p>
        </p:txBody>
      </p:sp>
      <p:sp>
        <p:nvSpPr>
          <p:cNvPr id="3" name="Foliennummernplatzhalter 2">
            <a:extLst>
              <a:ext uri="{FF2B5EF4-FFF2-40B4-BE49-F238E27FC236}">
                <a16:creationId xmlns:a16="http://schemas.microsoft.com/office/drawing/2014/main" id="{24BB5F99-D6A7-43F6-9D9F-D9F3A466599B}"/>
              </a:ext>
            </a:extLst>
          </p:cNvPr>
          <p:cNvSpPr>
            <a:spLocks noGrp="1"/>
          </p:cNvSpPr>
          <p:nvPr>
            <p:ph type="sldNum" sz="quarter" idx="12"/>
          </p:nvPr>
        </p:nvSpPr>
        <p:spPr/>
        <p:txBody>
          <a:bodyPr/>
          <a:lstStyle/>
          <a:p>
            <a:fld id="{0393A594-5258-4E44-89B2-5CC552F0780D}" type="slidenum">
              <a:rPr lang="de-DE" smtClean="0"/>
              <a:t>11</a:t>
            </a:fld>
            <a:endParaRPr lang="de-DE"/>
          </a:p>
        </p:txBody>
      </p:sp>
      <p:pic>
        <p:nvPicPr>
          <p:cNvPr id="9" name="Inhaltsplatzhalter 8">
            <a:extLst>
              <a:ext uri="{FF2B5EF4-FFF2-40B4-BE49-F238E27FC236}">
                <a16:creationId xmlns:a16="http://schemas.microsoft.com/office/drawing/2014/main" id="{754BEE85-014B-404F-B4C2-38C165BE52F6}"/>
              </a:ext>
            </a:extLst>
          </p:cNvPr>
          <p:cNvPicPr>
            <a:picLocks noGrp="1" noChangeAspect="1"/>
          </p:cNvPicPr>
          <p:nvPr>
            <p:ph idx="1"/>
          </p:nvPr>
        </p:nvPicPr>
        <p:blipFill>
          <a:blip r:embed="rId3"/>
          <a:stretch>
            <a:fillRect/>
          </a:stretch>
        </p:blipFill>
        <p:spPr>
          <a:xfrm>
            <a:off x="2571209" y="510638"/>
            <a:ext cx="6938443" cy="5476319"/>
          </a:xfrm>
        </p:spPr>
      </p:pic>
      <p:sp>
        <p:nvSpPr>
          <p:cNvPr id="7" name="Textfeld 6">
            <a:extLst>
              <a:ext uri="{FF2B5EF4-FFF2-40B4-BE49-F238E27FC236}">
                <a16:creationId xmlns:a16="http://schemas.microsoft.com/office/drawing/2014/main" id="{A7EDB8FD-0C77-4A2A-A061-F84E137CCFC0}"/>
              </a:ext>
            </a:extLst>
          </p:cNvPr>
          <p:cNvSpPr txBox="1"/>
          <p:nvPr/>
        </p:nvSpPr>
        <p:spPr>
          <a:xfrm>
            <a:off x="1460665" y="6424551"/>
            <a:ext cx="855023" cy="276999"/>
          </a:xfrm>
          <a:prstGeom prst="rect">
            <a:avLst/>
          </a:prstGeom>
          <a:noFill/>
        </p:spPr>
        <p:txBody>
          <a:bodyPr wrap="square" rtlCol="0">
            <a:spAutoFit/>
          </a:bodyPr>
          <a:lstStyle/>
          <a:p>
            <a:r>
              <a:rPr lang="de-DE" sz="1200" dirty="0">
                <a:solidFill>
                  <a:schemeClr val="bg1">
                    <a:lumMod val="50000"/>
                  </a:schemeClr>
                </a:solidFill>
              </a:rPr>
              <a:t>Quelle 17</a:t>
            </a:r>
          </a:p>
        </p:txBody>
      </p:sp>
      <p:sp>
        <p:nvSpPr>
          <p:cNvPr id="10" name="Rechteck 9">
            <a:extLst>
              <a:ext uri="{FF2B5EF4-FFF2-40B4-BE49-F238E27FC236}">
                <a16:creationId xmlns:a16="http://schemas.microsoft.com/office/drawing/2014/main" id="{9BDF1987-C54B-4EDE-8998-775AF6E3CB26}"/>
              </a:ext>
            </a:extLst>
          </p:cNvPr>
          <p:cNvSpPr/>
          <p:nvPr/>
        </p:nvSpPr>
        <p:spPr>
          <a:xfrm>
            <a:off x="6096000" y="373175"/>
            <a:ext cx="3413652" cy="5593278"/>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B9469CE-8179-4267-943D-AE804F23007C}"/>
              </a:ext>
            </a:extLst>
          </p:cNvPr>
          <p:cNvSpPr/>
          <p:nvPr/>
        </p:nvSpPr>
        <p:spPr>
          <a:xfrm>
            <a:off x="2682348" y="366876"/>
            <a:ext cx="3413652" cy="5593278"/>
          </a:xfrm>
          <a:prstGeom prst="rect">
            <a:avLst/>
          </a:prstGeom>
          <a:solidFill>
            <a:schemeClr val="accent4">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778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8FEC766-1CA8-404E-8F8A-685E76A0153D}"/>
              </a:ext>
            </a:extLst>
          </p:cNvPr>
          <p:cNvSpPr>
            <a:spLocks noGrp="1"/>
          </p:cNvSpPr>
          <p:nvPr>
            <p:ph type="ftr" sz="quarter" idx="11"/>
          </p:nvPr>
        </p:nvSpPr>
        <p:spPr/>
        <p:txBody>
          <a:bodyPr/>
          <a:lstStyle/>
          <a:p>
            <a:r>
              <a:rPr lang="de-DE"/>
              <a:t>Die klassische Physik. Hermann von Helmholtz</a:t>
            </a:r>
          </a:p>
        </p:txBody>
      </p:sp>
      <p:sp>
        <p:nvSpPr>
          <p:cNvPr id="5" name="Foliennummernplatzhalter 4">
            <a:extLst>
              <a:ext uri="{FF2B5EF4-FFF2-40B4-BE49-F238E27FC236}">
                <a16:creationId xmlns:a16="http://schemas.microsoft.com/office/drawing/2014/main" id="{F9E52376-28F9-4D72-9F06-E87FC632E5EE}"/>
              </a:ext>
            </a:extLst>
          </p:cNvPr>
          <p:cNvSpPr>
            <a:spLocks noGrp="1"/>
          </p:cNvSpPr>
          <p:nvPr>
            <p:ph type="sldNum" sz="quarter" idx="12"/>
          </p:nvPr>
        </p:nvSpPr>
        <p:spPr/>
        <p:txBody>
          <a:bodyPr/>
          <a:lstStyle/>
          <a:p>
            <a:fld id="{0393A594-5258-4E44-89B2-5CC552F0780D}" type="slidenum">
              <a:rPr lang="de-DE" smtClean="0"/>
              <a:t>12</a:t>
            </a:fld>
            <a:endParaRPr lang="de-DE"/>
          </a:p>
        </p:txBody>
      </p:sp>
      <p:pic>
        <p:nvPicPr>
          <p:cNvPr id="6" name="Inhaltsplatzhalter 4">
            <a:extLst>
              <a:ext uri="{FF2B5EF4-FFF2-40B4-BE49-F238E27FC236}">
                <a16:creationId xmlns:a16="http://schemas.microsoft.com/office/drawing/2014/main" id="{89C8D731-3F44-4DC6-BD84-A902617A5FCE}"/>
              </a:ext>
            </a:extLst>
          </p:cNvPr>
          <p:cNvPicPr>
            <a:picLocks noGrp="1" noChangeAspect="1"/>
          </p:cNvPicPr>
          <p:nvPr>
            <p:ph idx="1"/>
          </p:nvPr>
        </p:nvPicPr>
        <p:blipFill>
          <a:blip r:embed="rId2"/>
          <a:stretch>
            <a:fillRect/>
          </a:stretch>
        </p:blipFill>
        <p:spPr>
          <a:xfrm>
            <a:off x="1926630" y="763032"/>
            <a:ext cx="7509080" cy="4609952"/>
          </a:xfrm>
          <a:prstGeom prst="rect">
            <a:avLst/>
          </a:prstGeom>
        </p:spPr>
      </p:pic>
    </p:spTree>
    <p:extLst>
      <p:ext uri="{BB962C8B-B14F-4D97-AF65-F5344CB8AC3E}">
        <p14:creationId xmlns:p14="http://schemas.microsoft.com/office/powerpoint/2010/main" val="2513781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7EB2F9CA-FADF-4100-862D-0BA99D6504A9}"/>
              </a:ext>
            </a:extLst>
          </p:cNvPr>
          <p:cNvSpPr>
            <a:spLocks noGrp="1"/>
          </p:cNvSpPr>
          <p:nvPr>
            <p:ph sz="half" idx="2"/>
          </p:nvPr>
        </p:nvSpPr>
        <p:spPr/>
        <p:txBody>
          <a:bodyPr>
            <a:normAutofit fontScale="70000" lnSpcReduction="20000"/>
          </a:bodyPr>
          <a:lstStyle/>
          <a:p>
            <a:pPr marL="0" indent="0">
              <a:buNone/>
            </a:pPr>
            <a:r>
              <a:rPr lang="de-DE" dirty="0"/>
              <a:t>Kopernikanische Wende in der Philosophie</a:t>
            </a:r>
          </a:p>
          <a:p>
            <a:pPr marL="0" indent="0">
              <a:buNone/>
            </a:pPr>
            <a:r>
              <a:rPr lang="de-DE" dirty="0"/>
              <a:t>Vermittelt zwischen Rationalismus und Empirismus</a:t>
            </a:r>
          </a:p>
          <a:p>
            <a:pPr marL="0" indent="0">
              <a:buNone/>
            </a:pPr>
            <a:r>
              <a:rPr lang="de-DE" dirty="0"/>
              <a:t>Kants a-priori-Prinzipien (</a:t>
            </a:r>
            <a:r>
              <a:rPr lang="de-DE" dirty="0" err="1"/>
              <a:t>Bsp</a:t>
            </a:r>
            <a:r>
              <a:rPr lang="de-DE" dirty="0"/>
              <a:t>): </a:t>
            </a:r>
          </a:p>
          <a:p>
            <a:pPr marL="742950" lvl="1" indent="-285750">
              <a:buFont typeface="Arial" panose="020B0604020202020204" pitchFamily="34" charset="0"/>
              <a:buChar char="•"/>
            </a:pPr>
            <a:r>
              <a:rPr lang="de-DE" dirty="0"/>
              <a:t>Massenerhalt</a:t>
            </a:r>
          </a:p>
          <a:p>
            <a:pPr marL="742950" lvl="1" indent="-285750">
              <a:buFont typeface="Arial" panose="020B0604020202020204" pitchFamily="34" charset="0"/>
              <a:buChar char="•"/>
            </a:pPr>
            <a:r>
              <a:rPr lang="de-DE" dirty="0"/>
              <a:t>Kausalgesetz</a:t>
            </a:r>
          </a:p>
          <a:p>
            <a:pPr marL="742950" lvl="1" indent="-285750">
              <a:buFont typeface="Arial" panose="020B0604020202020204" pitchFamily="34" charset="0"/>
              <a:buChar char="•"/>
            </a:pPr>
            <a:r>
              <a:rPr lang="de-DE" dirty="0"/>
              <a:t>Euklidischer Raum</a:t>
            </a:r>
          </a:p>
          <a:p>
            <a:pPr marL="742950" lvl="1" indent="-285750">
              <a:buFont typeface="Arial" panose="020B0604020202020204" pitchFamily="34" charset="0"/>
              <a:buChar char="•"/>
            </a:pPr>
            <a:r>
              <a:rPr lang="de-DE" dirty="0"/>
              <a:t>Zeit</a:t>
            </a:r>
          </a:p>
          <a:p>
            <a:pPr marL="0" indent="0">
              <a:buNone/>
            </a:pPr>
            <a:r>
              <a:rPr lang="de-DE" dirty="0"/>
              <a:t>Heute: Energieerhaltung</a:t>
            </a:r>
          </a:p>
          <a:p>
            <a:pPr marL="285750" indent="-285750" algn="ctr">
              <a:lnSpc>
                <a:spcPct val="120000"/>
              </a:lnSpc>
              <a:buFont typeface="Arial" panose="020B0604020202020204" pitchFamily="34" charset="0"/>
              <a:buChar char="•"/>
            </a:pPr>
            <a:endParaRPr lang="de-DE" b="1" dirty="0"/>
          </a:p>
          <a:p>
            <a:pPr marL="0" indent="0" algn="ctr">
              <a:lnSpc>
                <a:spcPct val="120000"/>
              </a:lnSpc>
              <a:buNone/>
            </a:pPr>
            <a:r>
              <a:rPr lang="de-DE" b="1" dirty="0"/>
              <a:t>Ordnung und Regelmäßigkeit bringen wir selbst in die Natur. Wir würden sie nicht finden, hätten wir sie nicht selbst hineingelegt.</a:t>
            </a:r>
            <a:endParaRPr lang="de-DE" dirty="0"/>
          </a:p>
        </p:txBody>
      </p:sp>
      <p:sp>
        <p:nvSpPr>
          <p:cNvPr id="4" name="Titel 3">
            <a:extLst>
              <a:ext uri="{FF2B5EF4-FFF2-40B4-BE49-F238E27FC236}">
                <a16:creationId xmlns:a16="http://schemas.microsoft.com/office/drawing/2014/main" id="{ECED4B2F-3E61-4E20-8C04-BC7668C99CD4}"/>
              </a:ext>
            </a:extLst>
          </p:cNvPr>
          <p:cNvSpPr>
            <a:spLocks noGrp="1"/>
          </p:cNvSpPr>
          <p:nvPr>
            <p:ph type="title"/>
          </p:nvPr>
        </p:nvSpPr>
        <p:spPr/>
        <p:txBody>
          <a:bodyPr>
            <a:normAutofit/>
          </a:bodyPr>
          <a:lstStyle/>
          <a:p>
            <a:r>
              <a:rPr lang="de-DE" dirty="0"/>
              <a:t>Immanuel Kant</a:t>
            </a:r>
          </a:p>
        </p:txBody>
      </p:sp>
      <p:sp>
        <p:nvSpPr>
          <p:cNvPr id="6" name="Textplatzhalter 5">
            <a:extLst>
              <a:ext uri="{FF2B5EF4-FFF2-40B4-BE49-F238E27FC236}">
                <a16:creationId xmlns:a16="http://schemas.microsoft.com/office/drawing/2014/main" id="{8BE61DA5-7996-48B3-9385-1FADC3445F5A}"/>
              </a:ext>
            </a:extLst>
          </p:cNvPr>
          <p:cNvSpPr>
            <a:spLocks noGrp="1"/>
          </p:cNvSpPr>
          <p:nvPr>
            <p:ph type="body" idx="1"/>
          </p:nvPr>
        </p:nvSpPr>
        <p:spPr>
          <a:xfrm>
            <a:off x="1460665" y="992885"/>
            <a:ext cx="4220050" cy="558993"/>
          </a:xfrm>
        </p:spPr>
        <p:txBody>
          <a:bodyPr/>
          <a:lstStyle/>
          <a:p>
            <a:r>
              <a:rPr lang="de-DE" dirty="0"/>
              <a:t>Kritik der reinen Vernunft</a:t>
            </a:r>
          </a:p>
        </p:txBody>
      </p:sp>
      <p:sp>
        <p:nvSpPr>
          <p:cNvPr id="3" name="Fußzeilenplatzhalter 2">
            <a:extLst>
              <a:ext uri="{FF2B5EF4-FFF2-40B4-BE49-F238E27FC236}">
                <a16:creationId xmlns:a16="http://schemas.microsoft.com/office/drawing/2014/main" id="{CC5166EE-A285-47C2-916A-6217BC79DA21}"/>
              </a:ext>
            </a:extLst>
          </p:cNvPr>
          <p:cNvSpPr>
            <a:spLocks noGrp="1"/>
          </p:cNvSpPr>
          <p:nvPr>
            <p:ph type="ftr" sz="quarter" idx="11"/>
          </p:nvPr>
        </p:nvSpPr>
        <p:spPr/>
        <p:txBody>
          <a:bodyPr/>
          <a:lstStyle/>
          <a:p>
            <a:r>
              <a:rPr lang="de-DE" dirty="0"/>
              <a:t>Die klassische Physik. Hermann von Helmholtz</a:t>
            </a:r>
          </a:p>
        </p:txBody>
      </p:sp>
      <p:sp>
        <p:nvSpPr>
          <p:cNvPr id="5" name="Foliennummernplatzhalter 4">
            <a:extLst>
              <a:ext uri="{FF2B5EF4-FFF2-40B4-BE49-F238E27FC236}">
                <a16:creationId xmlns:a16="http://schemas.microsoft.com/office/drawing/2014/main" id="{58F10F1B-12C0-49A4-B20E-0DC88A53B6E9}"/>
              </a:ext>
            </a:extLst>
          </p:cNvPr>
          <p:cNvSpPr>
            <a:spLocks noGrp="1"/>
          </p:cNvSpPr>
          <p:nvPr>
            <p:ph type="sldNum" sz="quarter" idx="12"/>
          </p:nvPr>
        </p:nvSpPr>
        <p:spPr/>
        <p:txBody>
          <a:bodyPr/>
          <a:lstStyle/>
          <a:p>
            <a:fld id="{0393A594-5258-4E44-89B2-5CC552F0780D}" type="slidenum">
              <a:rPr lang="de-DE" smtClean="0"/>
              <a:t>13</a:t>
            </a:fld>
            <a:endParaRPr lang="de-DE"/>
          </a:p>
        </p:txBody>
      </p:sp>
      <p:pic>
        <p:nvPicPr>
          <p:cNvPr id="12" name="Bildplatzhalter 11" descr="Ein Bild, das Text, Buch enthält.&#10;&#10;Automatisch generierte Beschreibung">
            <a:extLst>
              <a:ext uri="{FF2B5EF4-FFF2-40B4-BE49-F238E27FC236}">
                <a16:creationId xmlns:a16="http://schemas.microsoft.com/office/drawing/2014/main" id="{964939FF-030F-439E-9762-E01F17A6A40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32" r="1332"/>
          <a:stretch>
            <a:fillRect/>
          </a:stretch>
        </p:blipFill>
        <p:spPr/>
      </p:pic>
      <p:sp>
        <p:nvSpPr>
          <p:cNvPr id="8" name="Textplatzhalter 7">
            <a:extLst>
              <a:ext uri="{FF2B5EF4-FFF2-40B4-BE49-F238E27FC236}">
                <a16:creationId xmlns:a16="http://schemas.microsoft.com/office/drawing/2014/main" id="{90951DED-0DEE-42F1-98D8-156B0783D4A2}"/>
              </a:ext>
            </a:extLst>
          </p:cNvPr>
          <p:cNvSpPr>
            <a:spLocks noGrp="1"/>
          </p:cNvSpPr>
          <p:nvPr>
            <p:ph type="body" sz="quarter" idx="14"/>
          </p:nvPr>
        </p:nvSpPr>
        <p:spPr/>
        <p:txBody>
          <a:bodyPr/>
          <a:lstStyle/>
          <a:p>
            <a:r>
              <a:rPr lang="de-DE" sz="1400" dirty="0"/>
              <a:t>Kant. Gezeichnet von A. Neumann</a:t>
            </a:r>
          </a:p>
          <a:p>
            <a:endParaRPr lang="de-DE" dirty="0"/>
          </a:p>
        </p:txBody>
      </p:sp>
      <p:sp>
        <p:nvSpPr>
          <p:cNvPr id="26" name="Textfeld 25">
            <a:extLst>
              <a:ext uri="{FF2B5EF4-FFF2-40B4-BE49-F238E27FC236}">
                <a16:creationId xmlns:a16="http://schemas.microsoft.com/office/drawing/2014/main" id="{54222AC9-0F2D-4078-ABEF-2B03C932AFAA}"/>
              </a:ext>
            </a:extLst>
          </p:cNvPr>
          <p:cNvSpPr txBox="1"/>
          <p:nvPr/>
        </p:nvSpPr>
        <p:spPr>
          <a:xfrm>
            <a:off x="1460665" y="6424551"/>
            <a:ext cx="855023" cy="276999"/>
          </a:xfrm>
          <a:prstGeom prst="rect">
            <a:avLst/>
          </a:prstGeom>
          <a:noFill/>
        </p:spPr>
        <p:txBody>
          <a:bodyPr wrap="square" rtlCol="0">
            <a:spAutoFit/>
          </a:bodyPr>
          <a:lstStyle/>
          <a:p>
            <a:r>
              <a:rPr lang="de-DE" sz="1200" dirty="0">
                <a:solidFill>
                  <a:schemeClr val="bg1">
                    <a:lumMod val="50000"/>
                  </a:schemeClr>
                </a:solidFill>
              </a:rPr>
              <a:t>Quelle 1, 3</a:t>
            </a:r>
          </a:p>
        </p:txBody>
      </p:sp>
    </p:spTree>
    <p:extLst>
      <p:ext uri="{BB962C8B-B14F-4D97-AF65-F5344CB8AC3E}">
        <p14:creationId xmlns:p14="http://schemas.microsoft.com/office/powerpoint/2010/main" val="355309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6D4EAF2-E601-4E27-9464-E871303EE537}"/>
              </a:ext>
            </a:extLst>
          </p:cNvPr>
          <p:cNvSpPr>
            <a:spLocks noGrp="1"/>
          </p:cNvSpPr>
          <p:nvPr>
            <p:ph type="ftr" sz="quarter" idx="11"/>
          </p:nvPr>
        </p:nvSpPr>
        <p:spPr/>
        <p:txBody>
          <a:bodyPr/>
          <a:lstStyle/>
          <a:p>
            <a:r>
              <a:rPr lang="de-DE"/>
              <a:t>Die klassische Physik. Hermann von Helmholtz</a:t>
            </a:r>
          </a:p>
        </p:txBody>
      </p:sp>
      <p:sp>
        <p:nvSpPr>
          <p:cNvPr id="6" name="Foliennummernplatzhalter 5">
            <a:extLst>
              <a:ext uri="{FF2B5EF4-FFF2-40B4-BE49-F238E27FC236}">
                <a16:creationId xmlns:a16="http://schemas.microsoft.com/office/drawing/2014/main" id="{63CB1F49-2679-4168-B7FD-80E6490FF2D3}"/>
              </a:ext>
            </a:extLst>
          </p:cNvPr>
          <p:cNvSpPr>
            <a:spLocks noGrp="1"/>
          </p:cNvSpPr>
          <p:nvPr>
            <p:ph type="sldNum" sz="quarter" idx="12"/>
          </p:nvPr>
        </p:nvSpPr>
        <p:spPr/>
        <p:txBody>
          <a:bodyPr/>
          <a:lstStyle/>
          <a:p>
            <a:fld id="{0393A594-5258-4E44-89B2-5CC552F0780D}" type="slidenum">
              <a:rPr lang="de-DE" smtClean="0"/>
              <a:t>14</a:t>
            </a:fld>
            <a:endParaRPr lang="de-DE"/>
          </a:p>
        </p:txBody>
      </p:sp>
      <p:pic>
        <p:nvPicPr>
          <p:cNvPr id="5" name="Inhaltsplatzhalter 4">
            <a:extLst>
              <a:ext uri="{FF2B5EF4-FFF2-40B4-BE49-F238E27FC236}">
                <a16:creationId xmlns:a16="http://schemas.microsoft.com/office/drawing/2014/main" id="{28133C4A-63E4-4384-97A0-1F9C9FBA48D8}"/>
              </a:ext>
            </a:extLst>
          </p:cNvPr>
          <p:cNvPicPr>
            <a:picLocks noGrp="1" noChangeAspect="1"/>
          </p:cNvPicPr>
          <p:nvPr>
            <p:ph idx="4294967295"/>
          </p:nvPr>
        </p:nvPicPr>
        <p:blipFill rotWithShape="1">
          <a:blip r:embed="rId3"/>
          <a:srcRect t="6378" b="7993"/>
          <a:stretch/>
        </p:blipFill>
        <p:spPr>
          <a:xfrm>
            <a:off x="34925" y="1568450"/>
            <a:ext cx="12157075" cy="4502150"/>
          </a:xfrm>
          <a:prstGeom prst="rect">
            <a:avLst/>
          </a:prstGeom>
          <a:ln>
            <a:noFill/>
          </a:ln>
        </p:spPr>
      </p:pic>
      <p:sp>
        <p:nvSpPr>
          <p:cNvPr id="2" name="Rechteck 1">
            <a:extLst>
              <a:ext uri="{FF2B5EF4-FFF2-40B4-BE49-F238E27FC236}">
                <a16:creationId xmlns:a16="http://schemas.microsoft.com/office/drawing/2014/main" id="{F3E6341E-1680-477D-8053-F0010AE292CE}"/>
              </a:ext>
            </a:extLst>
          </p:cNvPr>
          <p:cNvSpPr/>
          <p:nvPr/>
        </p:nvSpPr>
        <p:spPr>
          <a:xfrm>
            <a:off x="2377440" y="1478487"/>
            <a:ext cx="8666612" cy="232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35D25E3-5117-4AA3-AF13-8001EB6C63ED}"/>
              </a:ext>
            </a:extLst>
          </p:cNvPr>
          <p:cNvSpPr txBox="1"/>
          <p:nvPr/>
        </p:nvSpPr>
        <p:spPr>
          <a:xfrm>
            <a:off x="1460665" y="6424551"/>
            <a:ext cx="855023" cy="276999"/>
          </a:xfrm>
          <a:prstGeom prst="rect">
            <a:avLst/>
          </a:prstGeom>
          <a:noFill/>
        </p:spPr>
        <p:txBody>
          <a:bodyPr wrap="square" rtlCol="0">
            <a:spAutoFit/>
          </a:bodyPr>
          <a:lstStyle/>
          <a:p>
            <a:r>
              <a:rPr lang="de-DE" sz="1200" dirty="0">
                <a:solidFill>
                  <a:schemeClr val="bg1">
                    <a:lumMod val="50000"/>
                  </a:schemeClr>
                </a:solidFill>
              </a:rPr>
              <a:t>Quelle 14</a:t>
            </a:r>
          </a:p>
        </p:txBody>
      </p:sp>
    </p:spTree>
    <p:extLst>
      <p:ext uri="{BB962C8B-B14F-4D97-AF65-F5344CB8AC3E}">
        <p14:creationId xmlns:p14="http://schemas.microsoft.com/office/powerpoint/2010/main" val="220348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Inhaltsplatzhalter 4">
            <a:extLst>
              <a:ext uri="{FF2B5EF4-FFF2-40B4-BE49-F238E27FC236}">
                <a16:creationId xmlns:a16="http://schemas.microsoft.com/office/drawing/2014/main" id="{AC90FF61-287F-468F-869A-56D47742BC68}"/>
              </a:ext>
            </a:extLst>
          </p:cNvPr>
          <p:cNvPicPr>
            <a:picLocks noGrp="1" noChangeAspect="1"/>
          </p:cNvPicPr>
          <p:nvPr>
            <p:ph type="pic" sz="quarter" idx="13"/>
          </p:nvPr>
        </p:nvPicPr>
        <p:blipFill>
          <a:blip r:embed="rId3"/>
          <a:srcRect t="935" b="935"/>
          <a:stretch>
            <a:fillRect/>
          </a:stretch>
        </p:blipFill>
        <p:spPr>
          <a:xfrm>
            <a:off x="7275513" y="520700"/>
            <a:ext cx="3957637" cy="5421313"/>
          </a:xfrm>
          <a:prstGeom prst="rect">
            <a:avLst/>
          </a:prstGeom>
        </p:spPr>
      </p:pic>
      <p:sp>
        <p:nvSpPr>
          <p:cNvPr id="4" name="Titel 3">
            <a:extLst>
              <a:ext uri="{FF2B5EF4-FFF2-40B4-BE49-F238E27FC236}">
                <a16:creationId xmlns:a16="http://schemas.microsoft.com/office/drawing/2014/main" id="{ECED4B2F-3E61-4E20-8C04-BC7668C99CD4}"/>
              </a:ext>
            </a:extLst>
          </p:cNvPr>
          <p:cNvSpPr>
            <a:spLocks noGrp="1"/>
          </p:cNvSpPr>
          <p:nvPr>
            <p:ph type="title"/>
          </p:nvPr>
        </p:nvSpPr>
        <p:spPr/>
        <p:txBody>
          <a:bodyPr/>
          <a:lstStyle/>
          <a:p>
            <a:r>
              <a:rPr lang="de-DE" dirty="0"/>
              <a:t>Hermann von Helmholtz</a:t>
            </a:r>
          </a:p>
        </p:txBody>
      </p:sp>
      <p:sp>
        <p:nvSpPr>
          <p:cNvPr id="6" name="Textplatzhalter 5">
            <a:extLst>
              <a:ext uri="{FF2B5EF4-FFF2-40B4-BE49-F238E27FC236}">
                <a16:creationId xmlns:a16="http://schemas.microsoft.com/office/drawing/2014/main" id="{AACB90AC-9437-4BCF-BC26-5BC3789FEF02}"/>
              </a:ext>
            </a:extLst>
          </p:cNvPr>
          <p:cNvSpPr>
            <a:spLocks noGrp="1"/>
          </p:cNvSpPr>
          <p:nvPr>
            <p:ph type="body" idx="1"/>
          </p:nvPr>
        </p:nvSpPr>
        <p:spPr>
          <a:xfrm>
            <a:off x="1472540" y="885308"/>
            <a:ext cx="4220050" cy="598201"/>
          </a:xfrm>
        </p:spPr>
        <p:txBody>
          <a:bodyPr/>
          <a:lstStyle/>
          <a:p>
            <a:r>
              <a:rPr lang="de-DE" dirty="0"/>
              <a:t>„Reichskanzler der Physik“</a:t>
            </a:r>
          </a:p>
        </p:txBody>
      </p:sp>
      <p:sp>
        <p:nvSpPr>
          <p:cNvPr id="7" name="Inhaltsplatzhalter 6">
            <a:extLst>
              <a:ext uri="{FF2B5EF4-FFF2-40B4-BE49-F238E27FC236}">
                <a16:creationId xmlns:a16="http://schemas.microsoft.com/office/drawing/2014/main" id="{A061F82F-55B3-4100-AB2B-32EA1CD73068}"/>
              </a:ext>
            </a:extLst>
          </p:cNvPr>
          <p:cNvSpPr>
            <a:spLocks noGrp="1"/>
          </p:cNvSpPr>
          <p:nvPr>
            <p:ph sz="half" idx="2"/>
          </p:nvPr>
        </p:nvSpPr>
        <p:spPr/>
        <p:txBody>
          <a:bodyPr>
            <a:normAutofit lnSpcReduction="10000"/>
          </a:bodyPr>
          <a:lstStyle/>
          <a:p>
            <a:pPr marL="0" indent="0">
              <a:buNone/>
            </a:pPr>
            <a:r>
              <a:rPr lang="de-DE" dirty="0"/>
              <a:t>„Gipfelpunkt der klassischen Periode der Physik in Deutschland“</a:t>
            </a:r>
          </a:p>
          <a:p>
            <a:pPr marL="0" indent="0">
              <a:buNone/>
            </a:pPr>
            <a:r>
              <a:rPr lang="de-DE" dirty="0"/>
              <a:t>Vorbild: Humboldt</a:t>
            </a:r>
          </a:p>
          <a:p>
            <a:pPr marL="0" indent="0">
              <a:buNone/>
            </a:pPr>
            <a:r>
              <a:rPr lang="de-DE" dirty="0"/>
              <a:t>Letztes Universalgenie der Physik</a:t>
            </a:r>
          </a:p>
          <a:p>
            <a:pPr marL="0" indent="0">
              <a:buNone/>
            </a:pPr>
            <a:r>
              <a:rPr lang="de-DE" dirty="0"/>
              <a:t>Physiologe und Physiker</a:t>
            </a:r>
          </a:p>
          <a:p>
            <a:endParaRPr lang="de-DE" dirty="0"/>
          </a:p>
          <a:p>
            <a:r>
              <a:rPr lang="de-DE" dirty="0"/>
              <a:t>	Rätsel der „Lebenskraft“</a:t>
            </a:r>
          </a:p>
          <a:p>
            <a:r>
              <a:rPr lang="de-DE" dirty="0"/>
              <a:t>	Kantianismus</a:t>
            </a:r>
          </a:p>
          <a:p>
            <a:r>
              <a:rPr lang="de-DE" dirty="0"/>
              <a:t>	Gedanken zur Wissenschaft</a:t>
            </a:r>
          </a:p>
          <a:p>
            <a:endParaRPr lang="de-DE" dirty="0"/>
          </a:p>
        </p:txBody>
      </p:sp>
      <p:sp>
        <p:nvSpPr>
          <p:cNvPr id="3" name="Fußzeilenplatzhalter 2">
            <a:extLst>
              <a:ext uri="{FF2B5EF4-FFF2-40B4-BE49-F238E27FC236}">
                <a16:creationId xmlns:a16="http://schemas.microsoft.com/office/drawing/2014/main" id="{E6022D82-5104-4ECF-AB4B-4E0BD1252CFB}"/>
              </a:ext>
            </a:extLst>
          </p:cNvPr>
          <p:cNvSpPr>
            <a:spLocks noGrp="1"/>
          </p:cNvSpPr>
          <p:nvPr>
            <p:ph type="ftr" sz="quarter" idx="11"/>
          </p:nvPr>
        </p:nvSpPr>
        <p:spPr/>
        <p:txBody>
          <a:bodyPr/>
          <a:lstStyle/>
          <a:p>
            <a:r>
              <a:rPr lang="de-DE" dirty="0"/>
              <a:t>Die klassische Physik. Hermann von Helmholtz</a:t>
            </a:r>
          </a:p>
        </p:txBody>
      </p:sp>
      <p:sp>
        <p:nvSpPr>
          <p:cNvPr id="5" name="Foliennummernplatzhalter 4">
            <a:extLst>
              <a:ext uri="{FF2B5EF4-FFF2-40B4-BE49-F238E27FC236}">
                <a16:creationId xmlns:a16="http://schemas.microsoft.com/office/drawing/2014/main" id="{ED671015-F70E-4C7C-872C-7830476576D7}"/>
              </a:ext>
            </a:extLst>
          </p:cNvPr>
          <p:cNvSpPr>
            <a:spLocks noGrp="1"/>
          </p:cNvSpPr>
          <p:nvPr>
            <p:ph type="sldNum" sz="quarter" idx="12"/>
          </p:nvPr>
        </p:nvSpPr>
        <p:spPr/>
        <p:txBody>
          <a:bodyPr/>
          <a:lstStyle/>
          <a:p>
            <a:fld id="{0393A594-5258-4E44-89B2-5CC552F0780D}" type="slidenum">
              <a:rPr lang="de-DE" smtClean="0"/>
              <a:t>15</a:t>
            </a:fld>
            <a:endParaRPr lang="de-DE" dirty="0"/>
          </a:p>
        </p:txBody>
      </p:sp>
      <p:sp>
        <p:nvSpPr>
          <p:cNvPr id="9" name="Textplatzhalter 8">
            <a:extLst>
              <a:ext uri="{FF2B5EF4-FFF2-40B4-BE49-F238E27FC236}">
                <a16:creationId xmlns:a16="http://schemas.microsoft.com/office/drawing/2014/main" id="{20E7405B-4F0A-4B33-94D4-2F50970C5DF9}"/>
              </a:ext>
            </a:extLst>
          </p:cNvPr>
          <p:cNvSpPr>
            <a:spLocks noGrp="1"/>
          </p:cNvSpPr>
          <p:nvPr>
            <p:ph type="body" sz="quarter" idx="14"/>
          </p:nvPr>
        </p:nvSpPr>
        <p:spPr/>
        <p:txBody>
          <a:bodyPr/>
          <a:lstStyle/>
          <a:p>
            <a:r>
              <a:rPr lang="de-DE" dirty="0"/>
              <a:t>Helmholtz. Quelle 1</a:t>
            </a:r>
          </a:p>
          <a:p>
            <a:endParaRPr lang="de-DE" dirty="0"/>
          </a:p>
        </p:txBody>
      </p:sp>
      <p:sp>
        <p:nvSpPr>
          <p:cNvPr id="16" name="Textfeld 15">
            <a:extLst>
              <a:ext uri="{FF2B5EF4-FFF2-40B4-BE49-F238E27FC236}">
                <a16:creationId xmlns:a16="http://schemas.microsoft.com/office/drawing/2014/main" id="{7A39769D-CDB8-4375-A2B2-79586C625A28}"/>
              </a:ext>
            </a:extLst>
          </p:cNvPr>
          <p:cNvSpPr txBox="1"/>
          <p:nvPr/>
        </p:nvSpPr>
        <p:spPr>
          <a:xfrm>
            <a:off x="1472540" y="6424551"/>
            <a:ext cx="1033154" cy="276999"/>
          </a:xfrm>
          <a:prstGeom prst="rect">
            <a:avLst/>
          </a:prstGeom>
          <a:noFill/>
        </p:spPr>
        <p:txBody>
          <a:bodyPr wrap="square" rtlCol="0">
            <a:spAutoFit/>
          </a:bodyPr>
          <a:lstStyle/>
          <a:p>
            <a:r>
              <a:rPr lang="de-DE" sz="1200" dirty="0">
                <a:solidFill>
                  <a:schemeClr val="bg1">
                    <a:lumMod val="50000"/>
                  </a:schemeClr>
                </a:solidFill>
              </a:rPr>
              <a:t>Quelle 1, 7</a:t>
            </a:r>
          </a:p>
        </p:txBody>
      </p:sp>
    </p:spTree>
    <p:extLst>
      <p:ext uri="{BB962C8B-B14F-4D97-AF65-F5344CB8AC3E}">
        <p14:creationId xmlns:p14="http://schemas.microsoft.com/office/powerpoint/2010/main" val="2205312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CED4B2F-3E61-4E20-8C04-BC7668C99CD4}"/>
              </a:ext>
            </a:extLst>
          </p:cNvPr>
          <p:cNvSpPr>
            <a:spLocks noGrp="1"/>
          </p:cNvSpPr>
          <p:nvPr>
            <p:ph type="title"/>
          </p:nvPr>
        </p:nvSpPr>
        <p:spPr>
          <a:xfrm>
            <a:off x="864275" y="332509"/>
            <a:ext cx="6652806" cy="1094745"/>
          </a:xfrm>
        </p:spPr>
        <p:txBody>
          <a:bodyPr>
            <a:normAutofit fontScale="90000"/>
          </a:bodyPr>
          <a:lstStyle/>
          <a:p>
            <a:r>
              <a:rPr lang="de-DE" dirty="0"/>
              <a:t>Lebenskraft oder Mechanistische Reduktion?</a:t>
            </a:r>
          </a:p>
        </p:txBody>
      </p:sp>
      <p:sp>
        <p:nvSpPr>
          <p:cNvPr id="5" name="Textplatzhalter 4">
            <a:extLst>
              <a:ext uri="{FF2B5EF4-FFF2-40B4-BE49-F238E27FC236}">
                <a16:creationId xmlns:a16="http://schemas.microsoft.com/office/drawing/2014/main" id="{F7A94F34-EE04-4CE5-A6AF-41B922EA1DD0}"/>
              </a:ext>
            </a:extLst>
          </p:cNvPr>
          <p:cNvSpPr>
            <a:spLocks noGrp="1"/>
          </p:cNvSpPr>
          <p:nvPr>
            <p:ph type="body" idx="1"/>
          </p:nvPr>
        </p:nvSpPr>
        <p:spPr>
          <a:xfrm>
            <a:off x="1472540" y="1314444"/>
            <a:ext cx="4220050" cy="558993"/>
          </a:xfrm>
        </p:spPr>
        <p:txBody>
          <a:bodyPr/>
          <a:lstStyle/>
          <a:p>
            <a:r>
              <a:rPr lang="de-DE" dirty="0"/>
              <a:t>Die 1847er</a:t>
            </a:r>
          </a:p>
        </p:txBody>
      </p:sp>
      <p:sp>
        <p:nvSpPr>
          <p:cNvPr id="2" name="Fußzeilenplatzhalter 1">
            <a:extLst>
              <a:ext uri="{FF2B5EF4-FFF2-40B4-BE49-F238E27FC236}">
                <a16:creationId xmlns:a16="http://schemas.microsoft.com/office/drawing/2014/main" id="{C5024A4D-051A-4614-9CC8-E341F89C0311}"/>
              </a:ext>
            </a:extLst>
          </p:cNvPr>
          <p:cNvSpPr>
            <a:spLocks noGrp="1"/>
          </p:cNvSpPr>
          <p:nvPr>
            <p:ph type="ftr" sz="quarter" idx="11"/>
          </p:nvPr>
        </p:nvSpPr>
        <p:spPr/>
        <p:txBody>
          <a:bodyPr/>
          <a:lstStyle/>
          <a:p>
            <a:r>
              <a:rPr lang="de-DE"/>
              <a:t>Die klassische Physik. Hermann von Helmholtz</a:t>
            </a:r>
          </a:p>
        </p:txBody>
      </p:sp>
      <p:sp>
        <p:nvSpPr>
          <p:cNvPr id="3" name="Foliennummernplatzhalter 2">
            <a:extLst>
              <a:ext uri="{FF2B5EF4-FFF2-40B4-BE49-F238E27FC236}">
                <a16:creationId xmlns:a16="http://schemas.microsoft.com/office/drawing/2014/main" id="{A3AE0DF6-6C13-465B-8149-324FA714203B}"/>
              </a:ext>
            </a:extLst>
          </p:cNvPr>
          <p:cNvSpPr>
            <a:spLocks noGrp="1"/>
          </p:cNvSpPr>
          <p:nvPr>
            <p:ph type="sldNum" sz="quarter" idx="12"/>
          </p:nvPr>
        </p:nvSpPr>
        <p:spPr/>
        <p:txBody>
          <a:bodyPr/>
          <a:lstStyle/>
          <a:p>
            <a:fld id="{0393A594-5258-4E44-89B2-5CC552F0780D}" type="slidenum">
              <a:rPr lang="de-DE" smtClean="0"/>
              <a:t>16</a:t>
            </a:fld>
            <a:endParaRPr lang="de-DE"/>
          </a:p>
        </p:txBody>
      </p:sp>
      <p:pic>
        <p:nvPicPr>
          <p:cNvPr id="16" name="Bildplatzhalter 15" descr="Ein Bild, das Text, Gitarre enthält.&#10;&#10;Automatisch generierte Beschreibung">
            <a:extLst>
              <a:ext uri="{FF2B5EF4-FFF2-40B4-BE49-F238E27FC236}">
                <a16:creationId xmlns:a16="http://schemas.microsoft.com/office/drawing/2014/main" id="{97CA6DA3-9BAA-4307-BDF9-22040022FE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438" t="-11504" r="-1780" b="-3472"/>
          <a:stretch/>
        </p:blipFill>
        <p:spPr>
          <a:xfrm>
            <a:off x="6096000" y="550124"/>
            <a:ext cx="5964964" cy="5815132"/>
          </a:xfrm>
        </p:spPr>
      </p:pic>
      <p:sp>
        <p:nvSpPr>
          <p:cNvPr id="9" name="Inhaltsplatzhalter 8">
            <a:extLst>
              <a:ext uri="{FF2B5EF4-FFF2-40B4-BE49-F238E27FC236}">
                <a16:creationId xmlns:a16="http://schemas.microsoft.com/office/drawing/2014/main" id="{90737DDA-982E-4E73-A742-B283D8EE51E0}"/>
              </a:ext>
            </a:extLst>
          </p:cNvPr>
          <p:cNvSpPr>
            <a:spLocks noGrp="1"/>
          </p:cNvSpPr>
          <p:nvPr>
            <p:ph sz="half" idx="2"/>
          </p:nvPr>
        </p:nvSpPr>
        <p:spPr/>
        <p:txBody>
          <a:bodyPr>
            <a:normAutofit lnSpcReduction="10000"/>
          </a:bodyPr>
          <a:lstStyle/>
          <a:p>
            <a:pPr marL="0" indent="0">
              <a:lnSpc>
                <a:spcPct val="100000"/>
              </a:lnSpc>
              <a:buNone/>
            </a:pPr>
            <a:r>
              <a:rPr lang="de-DE" dirty="0"/>
              <a:t>„Ist aber Bewegung die Urveränderung, welche allen anderen Veränderungen in der Welt zu Grunde liegt, so sind alle elementaren Kräfte Bewegungskräfte, und das Endziel der Naturwissenschaften ist, die allen anderen Veränderungen zu Grunde liegenden Bewegungen und deren Triebkräfte zu finden, also sich in Mechanik aufzulösen.“</a:t>
            </a:r>
          </a:p>
        </p:txBody>
      </p:sp>
      <p:sp>
        <p:nvSpPr>
          <p:cNvPr id="24" name="Textfeld 23">
            <a:extLst>
              <a:ext uri="{FF2B5EF4-FFF2-40B4-BE49-F238E27FC236}">
                <a16:creationId xmlns:a16="http://schemas.microsoft.com/office/drawing/2014/main" id="{D41EE138-CE77-48B8-BBD1-027187FE88F4}"/>
              </a:ext>
            </a:extLst>
          </p:cNvPr>
          <p:cNvSpPr txBox="1"/>
          <p:nvPr/>
        </p:nvSpPr>
        <p:spPr>
          <a:xfrm>
            <a:off x="1472540" y="6424551"/>
            <a:ext cx="1033154" cy="276999"/>
          </a:xfrm>
          <a:prstGeom prst="rect">
            <a:avLst/>
          </a:prstGeom>
          <a:noFill/>
        </p:spPr>
        <p:txBody>
          <a:bodyPr wrap="square" rtlCol="0">
            <a:spAutoFit/>
          </a:bodyPr>
          <a:lstStyle/>
          <a:p>
            <a:r>
              <a:rPr lang="de-DE" sz="1200" dirty="0">
                <a:solidFill>
                  <a:schemeClr val="bg1">
                    <a:lumMod val="50000"/>
                  </a:schemeClr>
                </a:solidFill>
              </a:rPr>
              <a:t>Quelle 8</a:t>
            </a:r>
          </a:p>
        </p:txBody>
      </p:sp>
    </p:spTree>
    <p:extLst>
      <p:ext uri="{BB962C8B-B14F-4D97-AF65-F5344CB8AC3E}">
        <p14:creationId xmlns:p14="http://schemas.microsoft.com/office/powerpoint/2010/main" val="239460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CED4B2F-3E61-4E20-8C04-BC7668C99CD4}"/>
              </a:ext>
            </a:extLst>
          </p:cNvPr>
          <p:cNvSpPr>
            <a:spLocks noGrp="1"/>
          </p:cNvSpPr>
          <p:nvPr>
            <p:ph type="title"/>
          </p:nvPr>
        </p:nvSpPr>
        <p:spPr/>
        <p:txBody>
          <a:bodyPr/>
          <a:lstStyle/>
          <a:p>
            <a:r>
              <a:rPr lang="de-DE" dirty="0"/>
              <a:t>Mechanistisches Weltbild/Atomismus </a:t>
            </a:r>
          </a:p>
        </p:txBody>
      </p:sp>
      <p:sp>
        <p:nvSpPr>
          <p:cNvPr id="2" name="Fußzeilenplatzhalter 1">
            <a:extLst>
              <a:ext uri="{FF2B5EF4-FFF2-40B4-BE49-F238E27FC236}">
                <a16:creationId xmlns:a16="http://schemas.microsoft.com/office/drawing/2014/main" id="{182E3CED-DA2C-457D-9663-DFF50FC4186D}"/>
              </a:ext>
            </a:extLst>
          </p:cNvPr>
          <p:cNvSpPr>
            <a:spLocks noGrp="1"/>
          </p:cNvSpPr>
          <p:nvPr>
            <p:ph type="ftr" sz="quarter" idx="11"/>
          </p:nvPr>
        </p:nvSpPr>
        <p:spPr/>
        <p:txBody>
          <a:bodyPr/>
          <a:lstStyle/>
          <a:p>
            <a:r>
              <a:rPr lang="de-DE"/>
              <a:t>Die klassische Physik. Hermann von Helmholtz</a:t>
            </a:r>
          </a:p>
        </p:txBody>
      </p:sp>
      <p:sp>
        <p:nvSpPr>
          <p:cNvPr id="5" name="Foliennummernplatzhalter 4">
            <a:extLst>
              <a:ext uri="{FF2B5EF4-FFF2-40B4-BE49-F238E27FC236}">
                <a16:creationId xmlns:a16="http://schemas.microsoft.com/office/drawing/2014/main" id="{C203167A-2E6A-4D7A-8035-972F3071FAA8}"/>
              </a:ext>
            </a:extLst>
          </p:cNvPr>
          <p:cNvSpPr>
            <a:spLocks noGrp="1"/>
          </p:cNvSpPr>
          <p:nvPr>
            <p:ph type="sldNum" sz="quarter" idx="12"/>
          </p:nvPr>
        </p:nvSpPr>
        <p:spPr/>
        <p:txBody>
          <a:bodyPr/>
          <a:lstStyle/>
          <a:p>
            <a:fld id="{0393A594-5258-4E44-89B2-5CC552F0780D}" type="slidenum">
              <a:rPr lang="de-DE" smtClean="0"/>
              <a:t>17</a:t>
            </a:fld>
            <a:endParaRPr lang="de-DE"/>
          </a:p>
        </p:txBody>
      </p:sp>
      <p:pic>
        <p:nvPicPr>
          <p:cNvPr id="3" name="Grafik 2">
            <a:extLst>
              <a:ext uri="{FF2B5EF4-FFF2-40B4-BE49-F238E27FC236}">
                <a16:creationId xmlns:a16="http://schemas.microsoft.com/office/drawing/2014/main" id="{DE19C420-2240-45BD-90AB-EF3824636544}"/>
              </a:ext>
            </a:extLst>
          </p:cNvPr>
          <p:cNvPicPr>
            <a:picLocks noChangeAspect="1"/>
          </p:cNvPicPr>
          <p:nvPr/>
        </p:nvPicPr>
        <p:blipFill>
          <a:blip r:embed="rId3"/>
          <a:stretch>
            <a:fillRect/>
          </a:stretch>
        </p:blipFill>
        <p:spPr>
          <a:xfrm>
            <a:off x="1145373" y="2569277"/>
            <a:ext cx="10479825" cy="2570413"/>
          </a:xfrm>
          <a:prstGeom prst="rect">
            <a:avLst/>
          </a:prstGeom>
        </p:spPr>
      </p:pic>
    </p:spTree>
    <p:extLst>
      <p:ext uri="{BB962C8B-B14F-4D97-AF65-F5344CB8AC3E}">
        <p14:creationId xmlns:p14="http://schemas.microsoft.com/office/powerpoint/2010/main" val="3628031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DF1B6A-23A3-4823-B12A-4E32CBE6EE4E}"/>
              </a:ext>
            </a:extLst>
          </p:cNvPr>
          <p:cNvSpPr>
            <a:spLocks noGrp="1"/>
          </p:cNvSpPr>
          <p:nvPr>
            <p:ph type="title"/>
          </p:nvPr>
        </p:nvSpPr>
        <p:spPr/>
        <p:txBody>
          <a:bodyPr/>
          <a:lstStyle/>
          <a:p>
            <a:r>
              <a:rPr lang="de-DE" dirty="0"/>
              <a:t>Mechanistisches Weltbild</a:t>
            </a:r>
          </a:p>
        </p:txBody>
      </p:sp>
      <p:sp>
        <p:nvSpPr>
          <p:cNvPr id="11" name="Textplatzhalter 10">
            <a:extLst>
              <a:ext uri="{FF2B5EF4-FFF2-40B4-BE49-F238E27FC236}">
                <a16:creationId xmlns:a16="http://schemas.microsoft.com/office/drawing/2014/main" id="{738878F6-97AA-44D9-82E3-B88071EE29D1}"/>
              </a:ext>
            </a:extLst>
          </p:cNvPr>
          <p:cNvSpPr>
            <a:spLocks noGrp="1"/>
          </p:cNvSpPr>
          <p:nvPr>
            <p:ph type="body" idx="1"/>
          </p:nvPr>
        </p:nvSpPr>
        <p:spPr>
          <a:xfrm>
            <a:off x="1472540" y="979695"/>
            <a:ext cx="5571969" cy="558993"/>
          </a:xfrm>
        </p:spPr>
        <p:txBody>
          <a:bodyPr>
            <a:normAutofit/>
          </a:bodyPr>
          <a:lstStyle/>
          <a:p>
            <a:r>
              <a:rPr lang="de-DE" dirty="0"/>
              <a:t>Veränderungen in Helmholtz‘ Ansichten</a:t>
            </a:r>
          </a:p>
        </p:txBody>
      </p:sp>
      <p:sp>
        <p:nvSpPr>
          <p:cNvPr id="3" name="Inhaltsplatzhalter 2">
            <a:extLst>
              <a:ext uri="{FF2B5EF4-FFF2-40B4-BE49-F238E27FC236}">
                <a16:creationId xmlns:a16="http://schemas.microsoft.com/office/drawing/2014/main" id="{5732E8BA-DC34-496F-9EB1-99938EFBD733}"/>
              </a:ext>
            </a:extLst>
          </p:cNvPr>
          <p:cNvSpPr>
            <a:spLocks noGrp="1"/>
          </p:cNvSpPr>
          <p:nvPr>
            <p:ph sz="half" idx="2"/>
          </p:nvPr>
        </p:nvSpPr>
        <p:spPr/>
        <p:txBody>
          <a:bodyPr/>
          <a:lstStyle/>
          <a:p>
            <a:pPr marL="0" indent="0">
              <a:buNone/>
            </a:pPr>
            <a:r>
              <a:rPr lang="de-DE" b="1" dirty="0"/>
              <a:t>Vor 1847: </a:t>
            </a:r>
            <a:r>
              <a:rPr lang="de-DE" dirty="0"/>
              <a:t>andeutungsweise mechanistische Sichtweise</a:t>
            </a:r>
          </a:p>
          <a:p>
            <a:pPr marL="0" indent="0">
              <a:buNone/>
            </a:pPr>
            <a:r>
              <a:rPr lang="de-DE" b="1" dirty="0"/>
              <a:t>1847-1869: </a:t>
            </a:r>
            <a:r>
              <a:rPr lang="de-DE" dirty="0"/>
              <a:t>mechanistisch-reduktionistisches Weltbild</a:t>
            </a:r>
          </a:p>
          <a:p>
            <a:pPr marL="0" indent="0">
              <a:buNone/>
            </a:pPr>
            <a:r>
              <a:rPr lang="de-DE" b="1" dirty="0"/>
              <a:t>Ab 1869: </a:t>
            </a:r>
            <a:r>
              <a:rPr lang="de-DE" dirty="0"/>
              <a:t>Relativierung des mechanistischen Geltungsanspruchs: „Überzogene metaphysische Spekulationen“</a:t>
            </a:r>
          </a:p>
        </p:txBody>
      </p:sp>
      <p:sp>
        <p:nvSpPr>
          <p:cNvPr id="9" name="Fußzeilenplatzhalter 8">
            <a:extLst>
              <a:ext uri="{FF2B5EF4-FFF2-40B4-BE49-F238E27FC236}">
                <a16:creationId xmlns:a16="http://schemas.microsoft.com/office/drawing/2014/main" id="{8C884E1A-174D-4B60-A05D-8DF1CFD67DBC}"/>
              </a:ext>
            </a:extLst>
          </p:cNvPr>
          <p:cNvSpPr>
            <a:spLocks noGrp="1"/>
          </p:cNvSpPr>
          <p:nvPr>
            <p:ph type="ftr" sz="quarter" idx="11"/>
          </p:nvPr>
        </p:nvSpPr>
        <p:spPr/>
        <p:txBody>
          <a:bodyPr/>
          <a:lstStyle/>
          <a:p>
            <a:r>
              <a:rPr lang="de-DE"/>
              <a:t>Die klassische Physik. Hermann von Helmholtz</a:t>
            </a:r>
          </a:p>
        </p:txBody>
      </p:sp>
      <p:sp>
        <p:nvSpPr>
          <p:cNvPr id="10" name="Foliennummernplatzhalter 9">
            <a:extLst>
              <a:ext uri="{FF2B5EF4-FFF2-40B4-BE49-F238E27FC236}">
                <a16:creationId xmlns:a16="http://schemas.microsoft.com/office/drawing/2014/main" id="{4505AE12-F1D0-4B9A-B405-D0762C1F97D5}"/>
              </a:ext>
            </a:extLst>
          </p:cNvPr>
          <p:cNvSpPr>
            <a:spLocks noGrp="1"/>
          </p:cNvSpPr>
          <p:nvPr>
            <p:ph type="sldNum" sz="quarter" idx="12"/>
          </p:nvPr>
        </p:nvSpPr>
        <p:spPr/>
        <p:txBody>
          <a:bodyPr/>
          <a:lstStyle/>
          <a:p>
            <a:fld id="{0393A594-5258-4E44-89B2-5CC552F0780D}" type="slidenum">
              <a:rPr lang="de-DE" smtClean="0"/>
              <a:t>18</a:t>
            </a:fld>
            <a:endParaRPr lang="de-DE"/>
          </a:p>
        </p:txBody>
      </p:sp>
      <p:sp>
        <p:nvSpPr>
          <p:cNvPr id="13" name="Textplatzhalter 12">
            <a:extLst>
              <a:ext uri="{FF2B5EF4-FFF2-40B4-BE49-F238E27FC236}">
                <a16:creationId xmlns:a16="http://schemas.microsoft.com/office/drawing/2014/main" id="{6741DA24-0D0B-4F34-B81E-E4FE1800E9AF}"/>
              </a:ext>
            </a:extLst>
          </p:cNvPr>
          <p:cNvSpPr>
            <a:spLocks noGrp="1"/>
          </p:cNvSpPr>
          <p:nvPr>
            <p:ph type="body" sz="quarter" idx="14"/>
          </p:nvPr>
        </p:nvSpPr>
        <p:spPr/>
        <p:txBody>
          <a:bodyPr/>
          <a:lstStyle/>
          <a:p>
            <a:r>
              <a:rPr lang="de-DE" dirty="0"/>
              <a:t>Helmholtz‘ Notizen. Quelle 5</a:t>
            </a:r>
          </a:p>
          <a:p>
            <a:endParaRPr lang="de-DE" dirty="0"/>
          </a:p>
        </p:txBody>
      </p:sp>
      <p:pic>
        <p:nvPicPr>
          <p:cNvPr id="14" name="Bildplatzhalter 13">
            <a:extLst>
              <a:ext uri="{FF2B5EF4-FFF2-40B4-BE49-F238E27FC236}">
                <a16:creationId xmlns:a16="http://schemas.microsoft.com/office/drawing/2014/main" id="{E3959B69-5CA2-4036-838A-5C64B03CD275}"/>
              </a:ext>
            </a:extLst>
          </p:cNvPr>
          <p:cNvPicPr>
            <a:picLocks noGrp="1" noChangeAspect="1"/>
          </p:cNvPicPr>
          <p:nvPr>
            <p:ph type="pic" sz="quarter" idx="13"/>
          </p:nvPr>
        </p:nvPicPr>
        <p:blipFill>
          <a:blip r:embed="rId3"/>
          <a:srcRect l="14529" r="14529"/>
          <a:stretch>
            <a:fillRect/>
          </a:stretch>
        </p:blipFill>
        <p:spPr>
          <a:xfrm>
            <a:off x="7275513" y="520700"/>
            <a:ext cx="3957637" cy="5421313"/>
          </a:xfrm>
          <a:prstGeom prst="rect">
            <a:avLst/>
          </a:prstGeom>
        </p:spPr>
      </p:pic>
      <p:sp>
        <p:nvSpPr>
          <p:cNvPr id="15" name="Textfeld 14">
            <a:extLst>
              <a:ext uri="{FF2B5EF4-FFF2-40B4-BE49-F238E27FC236}">
                <a16:creationId xmlns:a16="http://schemas.microsoft.com/office/drawing/2014/main" id="{CBC459EF-20C5-4265-9A7E-85BED7C36C2C}"/>
              </a:ext>
            </a:extLst>
          </p:cNvPr>
          <p:cNvSpPr txBox="1"/>
          <p:nvPr/>
        </p:nvSpPr>
        <p:spPr>
          <a:xfrm>
            <a:off x="1472540" y="6424551"/>
            <a:ext cx="1033154" cy="276999"/>
          </a:xfrm>
          <a:prstGeom prst="rect">
            <a:avLst/>
          </a:prstGeom>
          <a:noFill/>
        </p:spPr>
        <p:txBody>
          <a:bodyPr wrap="square" rtlCol="0">
            <a:spAutoFit/>
          </a:bodyPr>
          <a:lstStyle/>
          <a:p>
            <a:r>
              <a:rPr lang="de-DE" sz="1200" dirty="0">
                <a:solidFill>
                  <a:schemeClr val="bg1">
                    <a:lumMod val="50000"/>
                  </a:schemeClr>
                </a:solidFill>
              </a:rPr>
              <a:t>Quelle 9</a:t>
            </a:r>
          </a:p>
        </p:txBody>
      </p:sp>
    </p:spTree>
    <p:extLst>
      <p:ext uri="{BB962C8B-B14F-4D97-AF65-F5344CB8AC3E}">
        <p14:creationId xmlns:p14="http://schemas.microsoft.com/office/powerpoint/2010/main" val="1857917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3747D93-DDD1-4AFC-A0E9-D0C4EF96E3D1}"/>
              </a:ext>
            </a:extLst>
          </p:cNvPr>
          <p:cNvSpPr>
            <a:spLocks noGrp="1"/>
          </p:cNvSpPr>
          <p:nvPr>
            <p:ph idx="1"/>
          </p:nvPr>
        </p:nvSpPr>
        <p:spPr>
          <a:xfrm>
            <a:off x="1191985" y="1253331"/>
            <a:ext cx="5693229" cy="4351338"/>
          </a:xfrm>
        </p:spPr>
        <p:txBody>
          <a:bodyPr/>
          <a:lstStyle/>
          <a:p>
            <a:pPr marL="0" indent="0" algn="ctr">
              <a:buNone/>
            </a:pPr>
            <a:r>
              <a:rPr lang="de-DE" dirty="0"/>
              <a:t>„Jede Zurückführung der Erscheinungen auf die zu Grunde liegenden Substanzen und Kräfte behauptet etwas Unveränderliches und </a:t>
            </a:r>
            <a:r>
              <a:rPr lang="de-DE" dirty="0" err="1"/>
              <a:t>Abschliessendes</a:t>
            </a:r>
            <a:r>
              <a:rPr lang="de-DE" dirty="0"/>
              <a:t> gefunden zu haben. Zu einer unbedingten Behauptung dieser Art sind wir nie berechtigt.“ –</a:t>
            </a:r>
          </a:p>
          <a:p>
            <a:pPr marL="0" indent="0" algn="ctr">
              <a:buNone/>
            </a:pPr>
            <a:r>
              <a:rPr lang="de-DE" i="1" dirty="0"/>
              <a:t>Helmholtz in „Die Tatsachen in der Wahrnehmung“</a:t>
            </a:r>
          </a:p>
        </p:txBody>
      </p:sp>
      <p:sp>
        <p:nvSpPr>
          <p:cNvPr id="4" name="Fußzeilenplatzhalter 3">
            <a:extLst>
              <a:ext uri="{FF2B5EF4-FFF2-40B4-BE49-F238E27FC236}">
                <a16:creationId xmlns:a16="http://schemas.microsoft.com/office/drawing/2014/main" id="{DB07974A-5196-44C2-9FDE-4CCD477C76D2}"/>
              </a:ext>
            </a:extLst>
          </p:cNvPr>
          <p:cNvSpPr>
            <a:spLocks noGrp="1"/>
          </p:cNvSpPr>
          <p:nvPr>
            <p:ph type="ftr" sz="quarter" idx="11"/>
          </p:nvPr>
        </p:nvSpPr>
        <p:spPr/>
        <p:txBody>
          <a:bodyPr/>
          <a:lstStyle/>
          <a:p>
            <a:r>
              <a:rPr lang="de-DE"/>
              <a:t>Die klassische Physik. Hermann von Helmholtz</a:t>
            </a:r>
          </a:p>
        </p:txBody>
      </p:sp>
      <p:sp>
        <p:nvSpPr>
          <p:cNvPr id="5" name="Foliennummernplatzhalter 4">
            <a:extLst>
              <a:ext uri="{FF2B5EF4-FFF2-40B4-BE49-F238E27FC236}">
                <a16:creationId xmlns:a16="http://schemas.microsoft.com/office/drawing/2014/main" id="{596052FA-3236-4C4E-85A1-F09844C5CA85}"/>
              </a:ext>
            </a:extLst>
          </p:cNvPr>
          <p:cNvSpPr>
            <a:spLocks noGrp="1"/>
          </p:cNvSpPr>
          <p:nvPr>
            <p:ph type="sldNum" sz="quarter" idx="12"/>
          </p:nvPr>
        </p:nvSpPr>
        <p:spPr/>
        <p:txBody>
          <a:bodyPr/>
          <a:lstStyle/>
          <a:p>
            <a:fld id="{0393A594-5258-4E44-89B2-5CC552F0780D}" type="slidenum">
              <a:rPr lang="de-DE" smtClean="0"/>
              <a:t>19</a:t>
            </a:fld>
            <a:endParaRPr lang="de-DE"/>
          </a:p>
        </p:txBody>
      </p:sp>
      <p:sp>
        <p:nvSpPr>
          <p:cNvPr id="6" name="Textfeld 5">
            <a:extLst>
              <a:ext uri="{FF2B5EF4-FFF2-40B4-BE49-F238E27FC236}">
                <a16:creationId xmlns:a16="http://schemas.microsoft.com/office/drawing/2014/main" id="{93EE8588-9A55-4750-8BEA-85925F40AF56}"/>
              </a:ext>
            </a:extLst>
          </p:cNvPr>
          <p:cNvSpPr txBox="1"/>
          <p:nvPr/>
        </p:nvSpPr>
        <p:spPr>
          <a:xfrm>
            <a:off x="1472540" y="6424551"/>
            <a:ext cx="1033154" cy="276999"/>
          </a:xfrm>
          <a:prstGeom prst="rect">
            <a:avLst/>
          </a:prstGeom>
          <a:noFill/>
        </p:spPr>
        <p:txBody>
          <a:bodyPr wrap="square" rtlCol="0">
            <a:spAutoFit/>
          </a:bodyPr>
          <a:lstStyle/>
          <a:p>
            <a:r>
              <a:rPr lang="de-DE" sz="1200" dirty="0">
                <a:solidFill>
                  <a:schemeClr val="bg1">
                    <a:lumMod val="50000"/>
                  </a:schemeClr>
                </a:solidFill>
              </a:rPr>
              <a:t>Quelle 7</a:t>
            </a:r>
          </a:p>
        </p:txBody>
      </p:sp>
      <p:pic>
        <p:nvPicPr>
          <p:cNvPr id="8" name="Bildplatzhalter 13">
            <a:extLst>
              <a:ext uri="{FF2B5EF4-FFF2-40B4-BE49-F238E27FC236}">
                <a16:creationId xmlns:a16="http://schemas.microsoft.com/office/drawing/2014/main" id="{430E5515-FB85-4DB3-95E3-26EDF7BBA6C1}"/>
              </a:ext>
            </a:extLst>
          </p:cNvPr>
          <p:cNvPicPr>
            <a:picLocks noChangeAspect="1"/>
          </p:cNvPicPr>
          <p:nvPr/>
        </p:nvPicPr>
        <p:blipFill>
          <a:blip r:embed="rId3"/>
          <a:srcRect l="14529" r="14529"/>
          <a:stretch>
            <a:fillRect/>
          </a:stretch>
        </p:blipFill>
        <p:spPr>
          <a:xfrm>
            <a:off x="7275513" y="520700"/>
            <a:ext cx="3957637" cy="5421313"/>
          </a:xfrm>
          <a:prstGeom prst="rect">
            <a:avLst/>
          </a:prstGeom>
        </p:spPr>
      </p:pic>
      <p:sp>
        <p:nvSpPr>
          <p:cNvPr id="9" name="Textfeld 8">
            <a:extLst>
              <a:ext uri="{FF2B5EF4-FFF2-40B4-BE49-F238E27FC236}">
                <a16:creationId xmlns:a16="http://schemas.microsoft.com/office/drawing/2014/main" id="{3D52EA90-0961-47C1-81AF-4246F92574A9}"/>
              </a:ext>
            </a:extLst>
          </p:cNvPr>
          <p:cNvSpPr txBox="1"/>
          <p:nvPr/>
        </p:nvSpPr>
        <p:spPr>
          <a:xfrm>
            <a:off x="7635834" y="2125683"/>
            <a:ext cx="3313215" cy="1754326"/>
          </a:xfrm>
          <a:prstGeom prst="rect">
            <a:avLst/>
          </a:prstGeom>
          <a:solidFill>
            <a:schemeClr val="accent4">
              <a:lumMod val="20000"/>
              <a:lumOff val="80000"/>
            </a:schemeClr>
          </a:solidFill>
        </p:spPr>
        <p:txBody>
          <a:bodyPr wrap="square" rtlCol="0">
            <a:spAutoFit/>
          </a:bodyPr>
          <a:lstStyle/>
          <a:p>
            <a:r>
              <a:rPr lang="de-DE" dirty="0"/>
              <a:t>„Alle Änderungen der Qualität der Substanzen sind dann zurückzuführen auf Veränderungen der Atome im Raum.“</a:t>
            </a:r>
          </a:p>
          <a:p>
            <a:endParaRPr lang="de-DE" dirty="0"/>
          </a:p>
        </p:txBody>
      </p:sp>
      <p:sp>
        <p:nvSpPr>
          <p:cNvPr id="12" name="Textplatzhalter 12">
            <a:extLst>
              <a:ext uri="{FF2B5EF4-FFF2-40B4-BE49-F238E27FC236}">
                <a16:creationId xmlns:a16="http://schemas.microsoft.com/office/drawing/2014/main" id="{B5938F12-9B0F-46E8-BB2A-87B7C03F818A}"/>
              </a:ext>
            </a:extLst>
          </p:cNvPr>
          <p:cNvSpPr txBox="1">
            <a:spLocks/>
          </p:cNvSpPr>
          <p:nvPr/>
        </p:nvSpPr>
        <p:spPr>
          <a:xfrm>
            <a:off x="8153400" y="5968043"/>
            <a:ext cx="2435225" cy="247650"/>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1400">
                <a:latin typeface="Candara" panose="020E0502030303020204" pitchFamily="34" charset="0"/>
                <a:cs typeface="Dreaming Outloud Pro" panose="03050502040302030504" pitchFamily="66" charset="0"/>
              </a:defRPr>
            </a:lvl1pPr>
            <a:lvl2pPr marL="685800" indent="-228600">
              <a:lnSpc>
                <a:spcPct val="90000"/>
              </a:lnSpc>
              <a:spcBef>
                <a:spcPts val="500"/>
              </a:spcBef>
              <a:buFont typeface="Arial" panose="020B0604020202020204" pitchFamily="34" charset="0"/>
              <a:buChar char="•"/>
              <a:defRPr sz="2400">
                <a:latin typeface="Candara" panose="020E0502030303020204" pitchFamily="34" charset="0"/>
                <a:cs typeface="Dreaming Outloud Pro" panose="03050502040302030504" pitchFamily="66" charset="0"/>
              </a:defRPr>
            </a:lvl2pPr>
            <a:lvl3pPr marL="1143000" indent="-228600">
              <a:lnSpc>
                <a:spcPct val="90000"/>
              </a:lnSpc>
              <a:spcBef>
                <a:spcPts val="500"/>
              </a:spcBef>
              <a:buFont typeface="Arial" panose="020B0604020202020204" pitchFamily="34" charset="0"/>
              <a:buChar char="•"/>
              <a:defRPr sz="2000">
                <a:latin typeface="Candara" panose="020E0502030303020204" pitchFamily="34" charset="0"/>
                <a:cs typeface="Dreaming Outloud Pro" panose="03050502040302030504" pitchFamily="66" charset="0"/>
              </a:defRPr>
            </a:lvl3pPr>
            <a:lvl4pPr marL="1600200" indent="-228600">
              <a:lnSpc>
                <a:spcPct val="90000"/>
              </a:lnSpc>
              <a:spcBef>
                <a:spcPts val="500"/>
              </a:spcBef>
              <a:buFont typeface="Arial" panose="020B0604020202020204" pitchFamily="34" charset="0"/>
              <a:buChar char="•"/>
              <a:defRPr>
                <a:latin typeface="Candara" panose="020E0502030303020204" pitchFamily="34" charset="0"/>
                <a:cs typeface="Dreaming Outloud Pro" panose="03050502040302030504" pitchFamily="66" charset="0"/>
              </a:defRPr>
            </a:lvl4pPr>
            <a:lvl5pPr marL="2057400" indent="-228600">
              <a:lnSpc>
                <a:spcPct val="90000"/>
              </a:lnSpc>
              <a:spcBef>
                <a:spcPts val="500"/>
              </a:spcBef>
              <a:buFont typeface="Arial" panose="020B0604020202020204" pitchFamily="34" charset="0"/>
              <a:buChar char="•"/>
              <a:defRPr>
                <a:latin typeface="Candara" panose="020E0502030303020204" pitchFamily="34" charset="0"/>
                <a:cs typeface="Dreaming Outloud Pro" panose="03050502040302030504" pitchFamily="66"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dirty="0"/>
              <a:t>Helmholtz‘ Notizen. Quelle 5</a:t>
            </a:r>
          </a:p>
          <a:p>
            <a:endParaRPr lang="de-DE" dirty="0"/>
          </a:p>
        </p:txBody>
      </p:sp>
    </p:spTree>
    <p:extLst>
      <p:ext uri="{BB962C8B-B14F-4D97-AF65-F5344CB8AC3E}">
        <p14:creationId xmlns:p14="http://schemas.microsoft.com/office/powerpoint/2010/main" val="36052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Inhaltsplatzhalter 4">
            <a:extLst>
              <a:ext uri="{FF2B5EF4-FFF2-40B4-BE49-F238E27FC236}">
                <a16:creationId xmlns:a16="http://schemas.microsoft.com/office/drawing/2014/main" id="{259631E4-9F71-409C-858A-9E94182E9419}"/>
              </a:ext>
            </a:extLst>
          </p:cNvPr>
          <p:cNvSpPr>
            <a:spLocks noGrp="1"/>
          </p:cNvSpPr>
          <p:nvPr>
            <p:ph idx="1"/>
          </p:nvPr>
        </p:nvSpPr>
        <p:spPr>
          <a:xfrm>
            <a:off x="838200" y="2681688"/>
            <a:ext cx="10515600" cy="1494624"/>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effectLst/>
              </a:rPr>
              <a:t>Sucht das vertraute Gesetz in des Zufalls grausenden Wundern,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effectLst/>
              </a:rPr>
              <a:t>Sucht den ruhenden Pol in der Erscheinungen Flucht.</a:t>
            </a:r>
          </a:p>
          <a:p>
            <a:pPr marL="0" indent="0" algn="ctr">
              <a:buNone/>
            </a:pPr>
            <a:r>
              <a:rPr lang="de-DE" i="1" dirty="0"/>
              <a:t>Aus „Der Spaziergang“ von Schiller</a:t>
            </a:r>
          </a:p>
        </p:txBody>
      </p:sp>
      <p:sp>
        <p:nvSpPr>
          <p:cNvPr id="2" name="Fußzeilenplatzhalter 1">
            <a:extLst>
              <a:ext uri="{FF2B5EF4-FFF2-40B4-BE49-F238E27FC236}">
                <a16:creationId xmlns:a16="http://schemas.microsoft.com/office/drawing/2014/main" id="{3C08E011-B52D-4909-91FF-E9A5988432FC}"/>
              </a:ext>
            </a:extLst>
          </p:cNvPr>
          <p:cNvSpPr>
            <a:spLocks noGrp="1"/>
          </p:cNvSpPr>
          <p:nvPr>
            <p:ph type="ftr" sz="quarter" idx="11"/>
          </p:nvPr>
        </p:nvSpPr>
        <p:spPr/>
        <p:txBody>
          <a:bodyPr/>
          <a:lstStyle/>
          <a:p>
            <a:r>
              <a:rPr lang="de-DE"/>
              <a:t>Die klassische Physik. Hermann von Helmholtz</a:t>
            </a:r>
          </a:p>
        </p:txBody>
      </p:sp>
      <p:sp>
        <p:nvSpPr>
          <p:cNvPr id="3" name="Foliennummernplatzhalter 2">
            <a:extLst>
              <a:ext uri="{FF2B5EF4-FFF2-40B4-BE49-F238E27FC236}">
                <a16:creationId xmlns:a16="http://schemas.microsoft.com/office/drawing/2014/main" id="{6A9CD628-D183-45D7-9DE9-CFEBA73D46B2}"/>
              </a:ext>
            </a:extLst>
          </p:cNvPr>
          <p:cNvSpPr>
            <a:spLocks noGrp="1"/>
          </p:cNvSpPr>
          <p:nvPr>
            <p:ph type="sldNum" sz="quarter" idx="12"/>
          </p:nvPr>
        </p:nvSpPr>
        <p:spPr/>
        <p:txBody>
          <a:bodyPr/>
          <a:lstStyle/>
          <a:p>
            <a:fld id="{0393A594-5258-4E44-89B2-5CC552F0780D}" type="slidenum">
              <a:rPr lang="de-DE" smtClean="0"/>
              <a:t>2</a:t>
            </a:fld>
            <a:endParaRPr lang="de-DE"/>
          </a:p>
        </p:txBody>
      </p:sp>
    </p:spTree>
    <p:extLst>
      <p:ext uri="{BB962C8B-B14F-4D97-AF65-F5344CB8AC3E}">
        <p14:creationId xmlns:p14="http://schemas.microsoft.com/office/powerpoint/2010/main" val="132887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Inhaltsplatzhalter 25">
            <a:extLst>
              <a:ext uri="{FF2B5EF4-FFF2-40B4-BE49-F238E27FC236}">
                <a16:creationId xmlns:a16="http://schemas.microsoft.com/office/drawing/2014/main" id="{0AB07E92-ED9E-4FCA-8621-F15D161157A3}"/>
              </a:ext>
            </a:extLst>
          </p:cNvPr>
          <p:cNvSpPr>
            <a:spLocks noGrp="1"/>
          </p:cNvSpPr>
          <p:nvPr>
            <p:ph sz="half" idx="2"/>
          </p:nvPr>
        </p:nvSpPr>
        <p:spPr>
          <a:xfrm>
            <a:off x="1243825" y="2689681"/>
            <a:ext cx="5964964" cy="2022696"/>
          </a:xfrm>
        </p:spPr>
        <p:txBody>
          <a:bodyPr>
            <a:normAutofit fontScale="92500"/>
          </a:bodyPr>
          <a:lstStyle/>
          <a:p>
            <a:pPr marL="0" indent="0">
              <a:buNone/>
            </a:pPr>
            <a:r>
              <a:rPr lang="de-DE" dirty="0"/>
              <a:t>Überwinder der Romantik</a:t>
            </a:r>
          </a:p>
          <a:p>
            <a:pPr marL="0" indent="0">
              <a:buNone/>
            </a:pPr>
            <a:r>
              <a:rPr lang="de-DE" dirty="0"/>
              <a:t>Begründer eines „Neukantianismus“</a:t>
            </a:r>
          </a:p>
          <a:p>
            <a:pPr marL="0" indent="0">
              <a:buNone/>
            </a:pPr>
            <a:r>
              <a:rPr lang="de-DE" dirty="0"/>
              <a:t>Später: </a:t>
            </a:r>
            <a:r>
              <a:rPr lang="de-DE" dirty="0" err="1"/>
              <a:t>Hypothetisierung</a:t>
            </a:r>
            <a:r>
              <a:rPr lang="de-DE" dirty="0"/>
              <a:t> und Befürwortung von Induktion (Realismus)</a:t>
            </a:r>
          </a:p>
          <a:p>
            <a:endParaRPr lang="de-DE" dirty="0"/>
          </a:p>
        </p:txBody>
      </p:sp>
      <p:sp>
        <p:nvSpPr>
          <p:cNvPr id="4" name="Titel 3">
            <a:extLst>
              <a:ext uri="{FF2B5EF4-FFF2-40B4-BE49-F238E27FC236}">
                <a16:creationId xmlns:a16="http://schemas.microsoft.com/office/drawing/2014/main" id="{ECED4B2F-3E61-4E20-8C04-BC7668C99CD4}"/>
              </a:ext>
            </a:extLst>
          </p:cNvPr>
          <p:cNvSpPr>
            <a:spLocks noGrp="1"/>
          </p:cNvSpPr>
          <p:nvPr>
            <p:ph type="title"/>
          </p:nvPr>
        </p:nvSpPr>
        <p:spPr>
          <a:xfrm>
            <a:off x="820122" y="498762"/>
            <a:ext cx="6321588" cy="1038093"/>
          </a:xfrm>
        </p:spPr>
        <p:txBody>
          <a:bodyPr>
            <a:normAutofit fontScale="90000"/>
          </a:bodyPr>
          <a:lstStyle/>
          <a:p>
            <a:r>
              <a:rPr lang="de-DE" dirty="0"/>
              <a:t>Beobachtung und Erkenntnis</a:t>
            </a:r>
          </a:p>
        </p:txBody>
      </p:sp>
      <p:sp>
        <p:nvSpPr>
          <p:cNvPr id="10" name="Textplatzhalter 9">
            <a:extLst>
              <a:ext uri="{FF2B5EF4-FFF2-40B4-BE49-F238E27FC236}">
                <a16:creationId xmlns:a16="http://schemas.microsoft.com/office/drawing/2014/main" id="{DE4AC610-572E-4D27-A26C-A34F26E7DC37}"/>
              </a:ext>
            </a:extLst>
          </p:cNvPr>
          <p:cNvSpPr>
            <a:spLocks noGrp="1"/>
          </p:cNvSpPr>
          <p:nvPr>
            <p:ph type="body" idx="1"/>
          </p:nvPr>
        </p:nvSpPr>
        <p:spPr>
          <a:xfrm>
            <a:off x="1472540" y="1469009"/>
            <a:ext cx="4220050" cy="558993"/>
          </a:xfrm>
        </p:spPr>
        <p:txBody>
          <a:bodyPr/>
          <a:lstStyle/>
          <a:p>
            <a:r>
              <a:rPr lang="de-DE" dirty="0"/>
              <a:t>Helmholtz‘ Erkenntnistheorien </a:t>
            </a:r>
          </a:p>
        </p:txBody>
      </p:sp>
      <p:sp>
        <p:nvSpPr>
          <p:cNvPr id="8" name="Fußzeilenplatzhalter 7">
            <a:extLst>
              <a:ext uri="{FF2B5EF4-FFF2-40B4-BE49-F238E27FC236}">
                <a16:creationId xmlns:a16="http://schemas.microsoft.com/office/drawing/2014/main" id="{28B44020-FB2B-4792-B052-13141060DDA6}"/>
              </a:ext>
            </a:extLst>
          </p:cNvPr>
          <p:cNvSpPr>
            <a:spLocks noGrp="1"/>
          </p:cNvSpPr>
          <p:nvPr>
            <p:ph type="ftr" sz="quarter" idx="11"/>
          </p:nvPr>
        </p:nvSpPr>
        <p:spPr/>
        <p:txBody>
          <a:bodyPr/>
          <a:lstStyle/>
          <a:p>
            <a:r>
              <a:rPr lang="de-DE"/>
              <a:t>Die klassische Physik. Hermann von Helmholtz</a:t>
            </a:r>
          </a:p>
        </p:txBody>
      </p:sp>
      <p:sp>
        <p:nvSpPr>
          <p:cNvPr id="9" name="Foliennummernplatzhalter 8">
            <a:extLst>
              <a:ext uri="{FF2B5EF4-FFF2-40B4-BE49-F238E27FC236}">
                <a16:creationId xmlns:a16="http://schemas.microsoft.com/office/drawing/2014/main" id="{D22BD513-EE46-4E36-8805-870495D302E9}"/>
              </a:ext>
            </a:extLst>
          </p:cNvPr>
          <p:cNvSpPr>
            <a:spLocks noGrp="1"/>
          </p:cNvSpPr>
          <p:nvPr>
            <p:ph type="sldNum" sz="quarter" idx="12"/>
          </p:nvPr>
        </p:nvSpPr>
        <p:spPr/>
        <p:txBody>
          <a:bodyPr/>
          <a:lstStyle/>
          <a:p>
            <a:fld id="{0393A594-5258-4E44-89B2-5CC552F0780D}" type="slidenum">
              <a:rPr lang="de-DE" smtClean="0"/>
              <a:t>20</a:t>
            </a:fld>
            <a:endParaRPr lang="de-DE"/>
          </a:p>
        </p:txBody>
      </p:sp>
      <p:pic>
        <p:nvPicPr>
          <p:cNvPr id="28" name="Bildplatzhalter 27" descr="Ein Bild, das Text, Person, Mann enthält.&#10;&#10;Automatisch generierte Beschreibung">
            <a:extLst>
              <a:ext uri="{FF2B5EF4-FFF2-40B4-BE49-F238E27FC236}">
                <a16:creationId xmlns:a16="http://schemas.microsoft.com/office/drawing/2014/main" id="{BE0A2B40-1BF5-4B36-B6B9-24E55F42B28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443" b="6443"/>
          <a:stretch>
            <a:fillRect/>
          </a:stretch>
        </p:blipFill>
        <p:spPr/>
      </p:pic>
      <p:sp>
        <p:nvSpPr>
          <p:cNvPr id="12" name="Textplatzhalter 11">
            <a:extLst>
              <a:ext uri="{FF2B5EF4-FFF2-40B4-BE49-F238E27FC236}">
                <a16:creationId xmlns:a16="http://schemas.microsoft.com/office/drawing/2014/main" id="{409378EE-3A68-45CC-83C0-41E8F3DBF665}"/>
              </a:ext>
            </a:extLst>
          </p:cNvPr>
          <p:cNvSpPr>
            <a:spLocks noGrp="1"/>
          </p:cNvSpPr>
          <p:nvPr>
            <p:ph type="body" sz="quarter" idx="14"/>
          </p:nvPr>
        </p:nvSpPr>
        <p:spPr/>
        <p:txBody>
          <a:bodyPr/>
          <a:lstStyle/>
          <a:p>
            <a:r>
              <a:rPr lang="de-DE" dirty="0"/>
              <a:t>Helmholtz. Quelle 15</a:t>
            </a:r>
          </a:p>
        </p:txBody>
      </p:sp>
      <p:sp>
        <p:nvSpPr>
          <p:cNvPr id="25" name="Textfeld 24">
            <a:extLst>
              <a:ext uri="{FF2B5EF4-FFF2-40B4-BE49-F238E27FC236}">
                <a16:creationId xmlns:a16="http://schemas.microsoft.com/office/drawing/2014/main" id="{C7390D9E-9B41-47B1-902B-233EFAC933DF}"/>
              </a:ext>
            </a:extLst>
          </p:cNvPr>
          <p:cNvSpPr txBox="1"/>
          <p:nvPr/>
        </p:nvSpPr>
        <p:spPr>
          <a:xfrm>
            <a:off x="1472540" y="6424551"/>
            <a:ext cx="1033154" cy="276999"/>
          </a:xfrm>
          <a:prstGeom prst="rect">
            <a:avLst/>
          </a:prstGeom>
          <a:noFill/>
        </p:spPr>
        <p:txBody>
          <a:bodyPr wrap="square" rtlCol="0">
            <a:spAutoFit/>
          </a:bodyPr>
          <a:lstStyle/>
          <a:p>
            <a:r>
              <a:rPr lang="de-DE" sz="1200" dirty="0">
                <a:solidFill>
                  <a:schemeClr val="bg1">
                    <a:lumMod val="50000"/>
                  </a:schemeClr>
                </a:solidFill>
              </a:rPr>
              <a:t>Quelle 6, 9</a:t>
            </a:r>
          </a:p>
        </p:txBody>
      </p:sp>
    </p:spTree>
    <p:extLst>
      <p:ext uri="{BB962C8B-B14F-4D97-AF65-F5344CB8AC3E}">
        <p14:creationId xmlns:p14="http://schemas.microsoft.com/office/powerpoint/2010/main" val="185290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CDC67C51-9F49-4608-8396-329BF3618E3C}"/>
              </a:ext>
            </a:extLst>
          </p:cNvPr>
          <p:cNvSpPr>
            <a:spLocks noGrp="1"/>
          </p:cNvSpPr>
          <p:nvPr>
            <p:ph type="title"/>
          </p:nvPr>
        </p:nvSpPr>
        <p:spPr>
          <a:xfrm>
            <a:off x="541317" y="250642"/>
            <a:ext cx="10515600" cy="1325563"/>
          </a:xfrm>
        </p:spPr>
        <p:txBody>
          <a:bodyPr/>
          <a:lstStyle/>
          <a:p>
            <a:r>
              <a:rPr lang="de-DE" dirty="0"/>
              <a:t>Beobachtung und Erkenntnis</a:t>
            </a:r>
          </a:p>
        </p:txBody>
      </p:sp>
      <p:sp>
        <p:nvSpPr>
          <p:cNvPr id="3" name="Inhaltsplatzhalter 2">
            <a:extLst>
              <a:ext uri="{FF2B5EF4-FFF2-40B4-BE49-F238E27FC236}">
                <a16:creationId xmlns:a16="http://schemas.microsoft.com/office/drawing/2014/main" id="{84650154-3287-44B1-81A9-FC2293862B4A}"/>
              </a:ext>
            </a:extLst>
          </p:cNvPr>
          <p:cNvSpPr>
            <a:spLocks noGrp="1"/>
          </p:cNvSpPr>
          <p:nvPr>
            <p:ph idx="1"/>
          </p:nvPr>
        </p:nvSpPr>
        <p:spPr>
          <a:xfrm>
            <a:off x="1051956" y="4773883"/>
            <a:ext cx="10515600" cy="1527567"/>
          </a:xfrm>
        </p:spPr>
        <p:txBody>
          <a:bodyPr/>
          <a:lstStyle/>
          <a:p>
            <a:r>
              <a:rPr lang="de-DE" dirty="0"/>
              <a:t>Raum kann kein a-priori-Prinzip sein</a:t>
            </a:r>
          </a:p>
          <a:p>
            <a:r>
              <a:rPr lang="de-DE" dirty="0"/>
              <a:t>Geometrische Axiome (euklidisch) gelten nicht überall</a:t>
            </a:r>
          </a:p>
          <a:p>
            <a:r>
              <a:rPr lang="de-DE" dirty="0"/>
              <a:t>Man muss Geometrie und Raum erfahren</a:t>
            </a:r>
          </a:p>
        </p:txBody>
      </p:sp>
      <p:sp>
        <p:nvSpPr>
          <p:cNvPr id="7" name="Textfeld 6">
            <a:extLst>
              <a:ext uri="{FF2B5EF4-FFF2-40B4-BE49-F238E27FC236}">
                <a16:creationId xmlns:a16="http://schemas.microsoft.com/office/drawing/2014/main" id="{670B2D39-DF02-49F3-9B65-0061D45498EF}"/>
              </a:ext>
            </a:extLst>
          </p:cNvPr>
          <p:cNvSpPr txBox="1"/>
          <p:nvPr/>
        </p:nvSpPr>
        <p:spPr>
          <a:xfrm>
            <a:off x="1340177" y="1163367"/>
            <a:ext cx="5895109" cy="461665"/>
          </a:xfrm>
          <a:prstGeom prst="rect">
            <a:avLst/>
          </a:prstGeom>
          <a:noFill/>
        </p:spPr>
        <p:txBody>
          <a:bodyPr wrap="square" rtlCol="0">
            <a:spAutoFit/>
          </a:bodyPr>
          <a:lstStyle/>
          <a:p>
            <a:r>
              <a:rPr lang="de-DE" sz="2400" b="1" dirty="0">
                <a:latin typeface="Candara" panose="020E0502030303020204" pitchFamily="34" charset="0"/>
              </a:rPr>
              <a:t>Helmholtz‘ Kantkritik</a:t>
            </a:r>
          </a:p>
        </p:txBody>
      </p:sp>
      <p:pic>
        <p:nvPicPr>
          <p:cNvPr id="8" name="Inhaltsplatzhalter 4">
            <a:extLst>
              <a:ext uri="{FF2B5EF4-FFF2-40B4-BE49-F238E27FC236}">
                <a16:creationId xmlns:a16="http://schemas.microsoft.com/office/drawing/2014/main" id="{369F1566-4E95-44FB-9C0D-2FB1BEEEE5DD}"/>
              </a:ext>
            </a:extLst>
          </p:cNvPr>
          <p:cNvPicPr>
            <a:picLocks noChangeAspect="1"/>
          </p:cNvPicPr>
          <p:nvPr/>
        </p:nvPicPr>
        <p:blipFill>
          <a:blip r:embed="rId3"/>
          <a:stretch>
            <a:fillRect/>
          </a:stretch>
        </p:blipFill>
        <p:spPr>
          <a:xfrm>
            <a:off x="1340177" y="1500687"/>
            <a:ext cx="5396846" cy="3313216"/>
          </a:xfrm>
          <a:prstGeom prst="rect">
            <a:avLst/>
          </a:prstGeom>
        </p:spPr>
      </p:pic>
      <p:sp>
        <p:nvSpPr>
          <p:cNvPr id="9" name="Fußzeilenplatzhalter 8">
            <a:extLst>
              <a:ext uri="{FF2B5EF4-FFF2-40B4-BE49-F238E27FC236}">
                <a16:creationId xmlns:a16="http://schemas.microsoft.com/office/drawing/2014/main" id="{CFA7C714-B4BD-4D28-88E0-D086BC9C950C}"/>
              </a:ext>
            </a:extLst>
          </p:cNvPr>
          <p:cNvSpPr>
            <a:spLocks noGrp="1"/>
          </p:cNvSpPr>
          <p:nvPr>
            <p:ph type="ftr" sz="quarter" idx="11"/>
          </p:nvPr>
        </p:nvSpPr>
        <p:spPr/>
        <p:txBody>
          <a:bodyPr/>
          <a:lstStyle/>
          <a:p>
            <a:r>
              <a:rPr lang="de-DE"/>
              <a:t>Die klassische Physik. Hermann von Helmholtz</a:t>
            </a:r>
          </a:p>
        </p:txBody>
      </p:sp>
      <p:sp>
        <p:nvSpPr>
          <p:cNvPr id="10" name="Foliennummernplatzhalter 9">
            <a:extLst>
              <a:ext uri="{FF2B5EF4-FFF2-40B4-BE49-F238E27FC236}">
                <a16:creationId xmlns:a16="http://schemas.microsoft.com/office/drawing/2014/main" id="{EF3BF654-B760-4DF4-A2AD-A0386E3A177F}"/>
              </a:ext>
            </a:extLst>
          </p:cNvPr>
          <p:cNvSpPr>
            <a:spLocks noGrp="1"/>
          </p:cNvSpPr>
          <p:nvPr>
            <p:ph type="sldNum" sz="quarter" idx="12"/>
          </p:nvPr>
        </p:nvSpPr>
        <p:spPr/>
        <p:txBody>
          <a:bodyPr/>
          <a:lstStyle/>
          <a:p>
            <a:fld id="{0393A594-5258-4E44-89B2-5CC552F0780D}" type="slidenum">
              <a:rPr lang="de-DE" smtClean="0"/>
              <a:t>21</a:t>
            </a:fld>
            <a:endParaRPr lang="de-DE"/>
          </a:p>
        </p:txBody>
      </p:sp>
      <p:sp>
        <p:nvSpPr>
          <p:cNvPr id="11" name="Textfeld 10">
            <a:extLst>
              <a:ext uri="{FF2B5EF4-FFF2-40B4-BE49-F238E27FC236}">
                <a16:creationId xmlns:a16="http://schemas.microsoft.com/office/drawing/2014/main" id="{BBB390A1-8860-4BA0-BDE0-537EECE2BFF1}"/>
              </a:ext>
            </a:extLst>
          </p:cNvPr>
          <p:cNvSpPr txBox="1"/>
          <p:nvPr/>
        </p:nvSpPr>
        <p:spPr>
          <a:xfrm>
            <a:off x="1472540" y="6424551"/>
            <a:ext cx="1033154" cy="276999"/>
          </a:xfrm>
          <a:prstGeom prst="rect">
            <a:avLst/>
          </a:prstGeom>
          <a:noFill/>
        </p:spPr>
        <p:txBody>
          <a:bodyPr wrap="square" rtlCol="0">
            <a:spAutoFit/>
          </a:bodyPr>
          <a:lstStyle/>
          <a:p>
            <a:r>
              <a:rPr lang="de-DE" sz="1200" dirty="0">
                <a:solidFill>
                  <a:schemeClr val="bg1">
                    <a:lumMod val="50000"/>
                  </a:schemeClr>
                </a:solidFill>
              </a:rPr>
              <a:t>Quelle 3</a:t>
            </a:r>
          </a:p>
        </p:txBody>
      </p:sp>
      <p:sp>
        <p:nvSpPr>
          <p:cNvPr id="4" name="Textfeld 3">
            <a:extLst>
              <a:ext uri="{FF2B5EF4-FFF2-40B4-BE49-F238E27FC236}">
                <a16:creationId xmlns:a16="http://schemas.microsoft.com/office/drawing/2014/main" id="{0E915D18-178A-46BE-A1FB-57BB1F0B1C98}"/>
              </a:ext>
            </a:extLst>
          </p:cNvPr>
          <p:cNvSpPr txBox="1"/>
          <p:nvPr/>
        </p:nvSpPr>
        <p:spPr>
          <a:xfrm>
            <a:off x="8383979" y="1576205"/>
            <a:ext cx="2467844" cy="369332"/>
          </a:xfrm>
          <a:prstGeom prst="rect">
            <a:avLst/>
          </a:prstGeom>
          <a:noFill/>
        </p:spPr>
        <p:txBody>
          <a:bodyPr wrap="square" rtlCol="0">
            <a:spAutoFit/>
          </a:bodyPr>
          <a:lstStyle/>
          <a:p>
            <a:r>
              <a:rPr lang="de-DE" dirty="0">
                <a:latin typeface="Candara" panose="020E0502030303020204" pitchFamily="34" charset="0"/>
              </a:rPr>
              <a:t>Geometrische Axiome</a:t>
            </a:r>
          </a:p>
        </p:txBody>
      </p:sp>
      <p:cxnSp>
        <p:nvCxnSpPr>
          <p:cNvPr id="12" name="Gerader Verbinder 11">
            <a:extLst>
              <a:ext uri="{FF2B5EF4-FFF2-40B4-BE49-F238E27FC236}">
                <a16:creationId xmlns:a16="http://schemas.microsoft.com/office/drawing/2014/main" id="{8943C84C-2740-4FDA-BAC4-B6906E73EE6A}"/>
              </a:ext>
            </a:extLst>
          </p:cNvPr>
          <p:cNvCxnSpPr/>
          <p:nvPr/>
        </p:nvCxnSpPr>
        <p:spPr>
          <a:xfrm flipV="1">
            <a:off x="8607387" y="2094986"/>
            <a:ext cx="2244436" cy="629393"/>
          </a:xfrm>
          <a:prstGeom prst="line">
            <a:avLst/>
          </a:prstGeom>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E480293D-3190-44BF-B525-DA17F452A533}"/>
              </a:ext>
            </a:extLst>
          </p:cNvPr>
          <p:cNvSpPr/>
          <p:nvPr/>
        </p:nvSpPr>
        <p:spPr>
          <a:xfrm>
            <a:off x="10319657" y="220881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45EC6FFB-2D91-4B6D-A53E-22594DE0F371}"/>
              </a:ext>
            </a:extLst>
          </p:cNvPr>
          <p:cNvSpPr/>
          <p:nvPr/>
        </p:nvSpPr>
        <p:spPr>
          <a:xfrm>
            <a:off x="8987641" y="258997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a:extLst>
              <a:ext uri="{FF2B5EF4-FFF2-40B4-BE49-F238E27FC236}">
                <a16:creationId xmlns:a16="http://schemas.microsoft.com/office/drawing/2014/main" id="{0628E649-4DAD-4924-B6CD-B9D4F4EC57FB}"/>
              </a:ext>
            </a:extLst>
          </p:cNvPr>
          <p:cNvCxnSpPr/>
          <p:nvPr/>
        </p:nvCxnSpPr>
        <p:spPr>
          <a:xfrm flipV="1">
            <a:off x="10177153" y="3051958"/>
            <a:ext cx="451263" cy="377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DAC7D556-5AFE-4E29-A889-FCC57BCDBED2}"/>
              </a:ext>
            </a:extLst>
          </p:cNvPr>
          <p:cNvCxnSpPr/>
          <p:nvPr/>
        </p:nvCxnSpPr>
        <p:spPr>
          <a:xfrm flipH="1" flipV="1">
            <a:off x="9844644" y="2986523"/>
            <a:ext cx="320633" cy="442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267D930E-2530-476E-BA8D-ADC4C159F57F}"/>
              </a:ext>
            </a:extLst>
          </p:cNvPr>
          <p:cNvCxnSpPr>
            <a:cxnSpLocks/>
            <a:endCxn id="23" idx="2"/>
          </p:cNvCxnSpPr>
          <p:nvPr/>
        </p:nvCxnSpPr>
        <p:spPr>
          <a:xfrm flipV="1">
            <a:off x="10177153" y="2734725"/>
            <a:ext cx="324618" cy="694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htwinkliges Dreieck 22">
            <a:extLst>
              <a:ext uri="{FF2B5EF4-FFF2-40B4-BE49-F238E27FC236}">
                <a16:creationId xmlns:a16="http://schemas.microsoft.com/office/drawing/2014/main" id="{12095655-7492-410B-AF39-5B9E3CE556F7}"/>
              </a:ext>
            </a:extLst>
          </p:cNvPr>
          <p:cNvSpPr/>
          <p:nvPr/>
        </p:nvSpPr>
        <p:spPr>
          <a:xfrm rot="9494255">
            <a:off x="9891507" y="2852036"/>
            <a:ext cx="707557" cy="388821"/>
          </a:xfrm>
          <a:prstGeom prst="rtTriangle">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03750AB5-841C-4F9B-A612-548AD184ED97}"/>
              </a:ext>
            </a:extLst>
          </p:cNvPr>
          <p:cNvCxnSpPr/>
          <p:nvPr/>
        </p:nvCxnSpPr>
        <p:spPr>
          <a:xfrm>
            <a:off x="8691945" y="3543721"/>
            <a:ext cx="2386940" cy="486888"/>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52AC8E77-9E19-44C3-9378-64415A59A146}"/>
              </a:ext>
            </a:extLst>
          </p:cNvPr>
          <p:cNvPicPr>
            <a:picLocks noChangeAspect="1"/>
          </p:cNvPicPr>
          <p:nvPr/>
        </p:nvPicPr>
        <p:blipFill>
          <a:blip r:embed="rId4"/>
          <a:stretch>
            <a:fillRect/>
          </a:stretch>
        </p:blipFill>
        <p:spPr>
          <a:xfrm>
            <a:off x="9587418" y="4058074"/>
            <a:ext cx="60965" cy="54869"/>
          </a:xfrm>
          <a:prstGeom prst="rect">
            <a:avLst/>
          </a:prstGeom>
        </p:spPr>
      </p:pic>
      <p:cxnSp>
        <p:nvCxnSpPr>
          <p:cNvPr id="30" name="Gerader Verbinder 29">
            <a:extLst>
              <a:ext uri="{FF2B5EF4-FFF2-40B4-BE49-F238E27FC236}">
                <a16:creationId xmlns:a16="http://schemas.microsoft.com/office/drawing/2014/main" id="{6200D4BC-0AB5-44F1-B737-43470921DCE6}"/>
              </a:ext>
            </a:extLst>
          </p:cNvPr>
          <p:cNvCxnSpPr/>
          <p:nvPr/>
        </p:nvCxnSpPr>
        <p:spPr>
          <a:xfrm>
            <a:off x="8651171" y="3878136"/>
            <a:ext cx="2386940" cy="4868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38E9A010-1933-4C9E-AA26-19EA9947EE34}"/>
              </a:ext>
            </a:extLst>
          </p:cNvPr>
          <p:cNvSpPr txBox="1"/>
          <p:nvPr/>
        </p:nvSpPr>
        <p:spPr>
          <a:xfrm>
            <a:off x="8283603" y="2236861"/>
            <a:ext cx="579124" cy="369332"/>
          </a:xfrm>
          <a:prstGeom prst="rect">
            <a:avLst/>
          </a:prstGeom>
          <a:noFill/>
        </p:spPr>
        <p:txBody>
          <a:bodyPr wrap="square" rtlCol="0">
            <a:spAutoFit/>
          </a:bodyPr>
          <a:lstStyle/>
          <a:p>
            <a:r>
              <a:rPr lang="de-DE" dirty="0">
                <a:latin typeface="Candara" panose="020E0502030303020204" pitchFamily="34" charset="0"/>
              </a:rPr>
              <a:t>1</a:t>
            </a:r>
          </a:p>
        </p:txBody>
      </p:sp>
      <p:sp>
        <p:nvSpPr>
          <p:cNvPr id="32" name="Textfeld 31">
            <a:extLst>
              <a:ext uri="{FF2B5EF4-FFF2-40B4-BE49-F238E27FC236}">
                <a16:creationId xmlns:a16="http://schemas.microsoft.com/office/drawing/2014/main" id="{6521CBDE-8C59-477C-AF37-C899B14C63F9}"/>
              </a:ext>
            </a:extLst>
          </p:cNvPr>
          <p:cNvSpPr txBox="1"/>
          <p:nvPr/>
        </p:nvSpPr>
        <p:spPr>
          <a:xfrm>
            <a:off x="9134502" y="2883632"/>
            <a:ext cx="579124" cy="369332"/>
          </a:xfrm>
          <a:prstGeom prst="rect">
            <a:avLst/>
          </a:prstGeom>
          <a:noFill/>
        </p:spPr>
        <p:txBody>
          <a:bodyPr wrap="square" rtlCol="0">
            <a:spAutoFit/>
          </a:bodyPr>
          <a:lstStyle/>
          <a:p>
            <a:r>
              <a:rPr lang="de-DE" dirty="0">
                <a:latin typeface="Candara" panose="020E0502030303020204" pitchFamily="34" charset="0"/>
              </a:rPr>
              <a:t>2</a:t>
            </a:r>
          </a:p>
        </p:txBody>
      </p:sp>
      <p:sp>
        <p:nvSpPr>
          <p:cNvPr id="33" name="Textfeld 32">
            <a:extLst>
              <a:ext uri="{FF2B5EF4-FFF2-40B4-BE49-F238E27FC236}">
                <a16:creationId xmlns:a16="http://schemas.microsoft.com/office/drawing/2014/main" id="{F845ACA8-1F96-4521-ABA0-B2837E168A4E}"/>
              </a:ext>
            </a:extLst>
          </p:cNvPr>
          <p:cNvSpPr txBox="1"/>
          <p:nvPr/>
        </p:nvSpPr>
        <p:spPr>
          <a:xfrm>
            <a:off x="8114825" y="3526716"/>
            <a:ext cx="579124" cy="369332"/>
          </a:xfrm>
          <a:prstGeom prst="rect">
            <a:avLst/>
          </a:prstGeom>
          <a:noFill/>
        </p:spPr>
        <p:txBody>
          <a:bodyPr wrap="square" rtlCol="0">
            <a:spAutoFit/>
          </a:bodyPr>
          <a:lstStyle/>
          <a:p>
            <a:r>
              <a:rPr lang="de-DE" dirty="0">
                <a:latin typeface="Candara" panose="020E0502030303020204" pitchFamily="34" charset="0"/>
              </a:rPr>
              <a:t>3</a:t>
            </a:r>
          </a:p>
        </p:txBody>
      </p:sp>
      <p:sp>
        <p:nvSpPr>
          <p:cNvPr id="34" name="Rechteck 33">
            <a:extLst>
              <a:ext uri="{FF2B5EF4-FFF2-40B4-BE49-F238E27FC236}">
                <a16:creationId xmlns:a16="http://schemas.microsoft.com/office/drawing/2014/main" id="{A9BFCF6B-33FC-4F13-8118-C987E46A4013}"/>
              </a:ext>
            </a:extLst>
          </p:cNvPr>
          <p:cNvSpPr/>
          <p:nvPr/>
        </p:nvSpPr>
        <p:spPr>
          <a:xfrm>
            <a:off x="8114825" y="1524438"/>
            <a:ext cx="3083606" cy="3059438"/>
          </a:xfrm>
          <a:prstGeom prst="rect">
            <a:avLst/>
          </a:pr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75265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CED4B2F-3E61-4E20-8C04-BC7668C99CD4}"/>
              </a:ext>
            </a:extLst>
          </p:cNvPr>
          <p:cNvSpPr>
            <a:spLocks noGrp="1"/>
          </p:cNvSpPr>
          <p:nvPr>
            <p:ph type="title"/>
          </p:nvPr>
        </p:nvSpPr>
        <p:spPr/>
        <p:txBody>
          <a:bodyPr>
            <a:normAutofit fontScale="90000"/>
          </a:bodyPr>
          <a:lstStyle/>
          <a:p>
            <a:r>
              <a:rPr lang="de-DE" dirty="0"/>
              <a:t>Beobachtung und Erkenntnis</a:t>
            </a:r>
          </a:p>
        </p:txBody>
      </p:sp>
      <p:sp>
        <p:nvSpPr>
          <p:cNvPr id="12" name="Textplatzhalter 11">
            <a:extLst>
              <a:ext uri="{FF2B5EF4-FFF2-40B4-BE49-F238E27FC236}">
                <a16:creationId xmlns:a16="http://schemas.microsoft.com/office/drawing/2014/main" id="{B91255FB-C302-484D-938D-679927BE825F}"/>
              </a:ext>
            </a:extLst>
          </p:cNvPr>
          <p:cNvSpPr>
            <a:spLocks noGrp="1"/>
          </p:cNvSpPr>
          <p:nvPr>
            <p:ph type="body" idx="1"/>
          </p:nvPr>
        </p:nvSpPr>
        <p:spPr>
          <a:xfrm>
            <a:off x="1472540" y="1260249"/>
            <a:ext cx="4220050" cy="557935"/>
          </a:xfrm>
        </p:spPr>
        <p:txBody>
          <a:bodyPr/>
          <a:lstStyle/>
          <a:p>
            <a:r>
              <a:rPr lang="de-DE" dirty="0"/>
              <a:t>Post-kantianische Zeit</a:t>
            </a:r>
          </a:p>
        </p:txBody>
      </p:sp>
      <p:sp>
        <p:nvSpPr>
          <p:cNvPr id="14" name="Inhaltsplatzhalter 13">
            <a:extLst>
              <a:ext uri="{FF2B5EF4-FFF2-40B4-BE49-F238E27FC236}">
                <a16:creationId xmlns:a16="http://schemas.microsoft.com/office/drawing/2014/main" id="{D7A426C3-99D7-48D2-8EB2-A704C12E9C4C}"/>
              </a:ext>
            </a:extLst>
          </p:cNvPr>
          <p:cNvSpPr>
            <a:spLocks noGrp="1"/>
          </p:cNvSpPr>
          <p:nvPr>
            <p:ph sz="half" idx="2"/>
          </p:nvPr>
        </p:nvSpPr>
        <p:spPr/>
        <p:txBody>
          <a:bodyPr>
            <a:normAutofit fontScale="77500" lnSpcReduction="20000"/>
          </a:bodyPr>
          <a:lstStyle/>
          <a:p>
            <a:pPr marL="0" indent="0">
              <a:buNone/>
            </a:pPr>
            <a:r>
              <a:rPr lang="de-DE" dirty="0"/>
              <a:t>Fokus auf die Induktion von Naturgesetzen aus Beobachtungen</a:t>
            </a:r>
          </a:p>
          <a:p>
            <a:endParaRPr lang="de-DE" dirty="0"/>
          </a:p>
          <a:p>
            <a:pPr marL="0" indent="0">
              <a:buNone/>
            </a:pPr>
            <a:r>
              <a:rPr lang="de-DE" dirty="0"/>
              <a:t>Demut vor der Menge an neuen Phänomenen</a:t>
            </a:r>
          </a:p>
          <a:p>
            <a:endParaRPr lang="de-DE" dirty="0"/>
          </a:p>
          <a:p>
            <a:pPr marL="0" indent="0">
              <a:lnSpc>
                <a:spcPct val="120000"/>
              </a:lnSpc>
              <a:buNone/>
            </a:pPr>
            <a:r>
              <a:rPr lang="de-DE" dirty="0"/>
              <a:t>„Eben deshalb sind [die Sinne] aber auch im Stande, die Gesetzesmäßigkeit in der zeitlichen Folge der Naturphänomene direkt abzubilden. (…) So genügt, was unsere Sinnesorgane leisten, gerade für die Erfüllung der Aufgabe der Wissenschaft (…).“</a:t>
            </a:r>
          </a:p>
          <a:p>
            <a:endParaRPr lang="de-DE" dirty="0"/>
          </a:p>
        </p:txBody>
      </p:sp>
      <p:sp>
        <p:nvSpPr>
          <p:cNvPr id="10" name="Fußzeilenplatzhalter 9">
            <a:extLst>
              <a:ext uri="{FF2B5EF4-FFF2-40B4-BE49-F238E27FC236}">
                <a16:creationId xmlns:a16="http://schemas.microsoft.com/office/drawing/2014/main" id="{1674DBC5-A70E-40EF-A53E-0A59A049E179}"/>
              </a:ext>
            </a:extLst>
          </p:cNvPr>
          <p:cNvSpPr>
            <a:spLocks noGrp="1"/>
          </p:cNvSpPr>
          <p:nvPr>
            <p:ph type="ftr" sz="quarter" idx="11"/>
          </p:nvPr>
        </p:nvSpPr>
        <p:spPr/>
        <p:txBody>
          <a:bodyPr/>
          <a:lstStyle/>
          <a:p>
            <a:r>
              <a:rPr lang="de-DE"/>
              <a:t>Die klassische Physik. Hermann von Helmholtz</a:t>
            </a:r>
          </a:p>
        </p:txBody>
      </p:sp>
      <p:sp>
        <p:nvSpPr>
          <p:cNvPr id="11" name="Foliennummernplatzhalter 10">
            <a:extLst>
              <a:ext uri="{FF2B5EF4-FFF2-40B4-BE49-F238E27FC236}">
                <a16:creationId xmlns:a16="http://schemas.microsoft.com/office/drawing/2014/main" id="{6101CA8C-F102-40E4-9B88-7824C59A2394}"/>
              </a:ext>
            </a:extLst>
          </p:cNvPr>
          <p:cNvSpPr>
            <a:spLocks noGrp="1"/>
          </p:cNvSpPr>
          <p:nvPr>
            <p:ph type="sldNum" sz="quarter" idx="12"/>
          </p:nvPr>
        </p:nvSpPr>
        <p:spPr/>
        <p:txBody>
          <a:bodyPr/>
          <a:lstStyle/>
          <a:p>
            <a:fld id="{0393A594-5258-4E44-89B2-5CC552F0780D}" type="slidenum">
              <a:rPr lang="de-DE" smtClean="0"/>
              <a:t>22</a:t>
            </a:fld>
            <a:endParaRPr lang="de-DE"/>
          </a:p>
        </p:txBody>
      </p:sp>
      <p:pic>
        <p:nvPicPr>
          <p:cNvPr id="30" name="Bildplatzhalter 29" descr="Ein Bild, das Text, Person, weiß, schwarz enthält.&#10;&#10;Automatisch generierte Beschreibung">
            <a:extLst>
              <a:ext uri="{FF2B5EF4-FFF2-40B4-BE49-F238E27FC236}">
                <a16:creationId xmlns:a16="http://schemas.microsoft.com/office/drawing/2014/main" id="{B3DE2B1D-89CC-4CBF-B9F0-7144C74B2B9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425" r="3425"/>
          <a:stretch>
            <a:fillRect/>
          </a:stretch>
        </p:blipFill>
        <p:spPr/>
      </p:pic>
      <p:sp>
        <p:nvSpPr>
          <p:cNvPr id="27" name="Textplatzhalter 26">
            <a:extLst>
              <a:ext uri="{FF2B5EF4-FFF2-40B4-BE49-F238E27FC236}">
                <a16:creationId xmlns:a16="http://schemas.microsoft.com/office/drawing/2014/main" id="{2797739E-4378-450C-A953-2A59483AD771}"/>
              </a:ext>
            </a:extLst>
          </p:cNvPr>
          <p:cNvSpPr>
            <a:spLocks noGrp="1"/>
          </p:cNvSpPr>
          <p:nvPr>
            <p:ph type="body" sz="quarter" idx="14"/>
          </p:nvPr>
        </p:nvSpPr>
        <p:spPr/>
        <p:txBody>
          <a:bodyPr/>
          <a:lstStyle/>
          <a:p>
            <a:r>
              <a:rPr lang="de-DE" dirty="0"/>
              <a:t>Helmholtz. Quelle 16</a:t>
            </a:r>
          </a:p>
          <a:p>
            <a:endParaRPr lang="de-DE" dirty="0"/>
          </a:p>
        </p:txBody>
      </p:sp>
      <p:sp>
        <p:nvSpPr>
          <p:cNvPr id="28" name="Textfeld 27">
            <a:extLst>
              <a:ext uri="{FF2B5EF4-FFF2-40B4-BE49-F238E27FC236}">
                <a16:creationId xmlns:a16="http://schemas.microsoft.com/office/drawing/2014/main" id="{5201B064-2C3C-4FE6-8897-F94B6C80AEB9}"/>
              </a:ext>
            </a:extLst>
          </p:cNvPr>
          <p:cNvSpPr txBox="1"/>
          <p:nvPr/>
        </p:nvSpPr>
        <p:spPr>
          <a:xfrm>
            <a:off x="1472540" y="6424551"/>
            <a:ext cx="1033154" cy="276999"/>
          </a:xfrm>
          <a:prstGeom prst="rect">
            <a:avLst/>
          </a:prstGeom>
          <a:noFill/>
        </p:spPr>
        <p:txBody>
          <a:bodyPr wrap="square" rtlCol="0">
            <a:spAutoFit/>
          </a:bodyPr>
          <a:lstStyle/>
          <a:p>
            <a:r>
              <a:rPr lang="de-DE" sz="1200" dirty="0">
                <a:solidFill>
                  <a:schemeClr val="bg1">
                    <a:lumMod val="50000"/>
                  </a:schemeClr>
                </a:solidFill>
              </a:rPr>
              <a:t>Quelle 8, 9</a:t>
            </a:r>
          </a:p>
        </p:txBody>
      </p:sp>
    </p:spTree>
    <p:extLst>
      <p:ext uri="{BB962C8B-B14F-4D97-AF65-F5344CB8AC3E}">
        <p14:creationId xmlns:p14="http://schemas.microsoft.com/office/powerpoint/2010/main" val="82226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CED4B2F-3E61-4E20-8C04-BC7668C99CD4}"/>
              </a:ext>
            </a:extLst>
          </p:cNvPr>
          <p:cNvSpPr>
            <a:spLocks noGrp="1"/>
          </p:cNvSpPr>
          <p:nvPr>
            <p:ph type="title"/>
          </p:nvPr>
        </p:nvSpPr>
        <p:spPr/>
        <p:txBody>
          <a:bodyPr/>
          <a:lstStyle/>
          <a:p>
            <a:r>
              <a:rPr lang="de-DE" dirty="0"/>
              <a:t>Aufgaben der Forschung</a:t>
            </a:r>
          </a:p>
        </p:txBody>
      </p:sp>
      <p:sp>
        <p:nvSpPr>
          <p:cNvPr id="27" name="Textfeld 26">
            <a:extLst>
              <a:ext uri="{FF2B5EF4-FFF2-40B4-BE49-F238E27FC236}">
                <a16:creationId xmlns:a16="http://schemas.microsoft.com/office/drawing/2014/main" id="{AC7602FF-AA0A-43D7-9156-8135DB8F13BD}"/>
              </a:ext>
            </a:extLst>
          </p:cNvPr>
          <p:cNvSpPr txBox="1"/>
          <p:nvPr/>
        </p:nvSpPr>
        <p:spPr>
          <a:xfrm>
            <a:off x="838199" y="1670242"/>
            <a:ext cx="7498279" cy="369332"/>
          </a:xfrm>
          <a:prstGeom prst="rect">
            <a:avLst/>
          </a:prstGeom>
          <a:noFill/>
        </p:spPr>
        <p:txBody>
          <a:bodyPr wrap="square" rtlCol="0">
            <a:spAutoFit/>
          </a:bodyPr>
          <a:lstStyle/>
          <a:p>
            <a:r>
              <a:rPr lang="de-DE" dirty="0">
                <a:latin typeface="Candara" panose="020E0502030303020204" pitchFamily="34" charset="0"/>
              </a:rPr>
              <a:t>Zunehmende Unüberblickbarkeit der Wissenschaft</a:t>
            </a:r>
          </a:p>
        </p:txBody>
      </p:sp>
      <p:sp>
        <p:nvSpPr>
          <p:cNvPr id="9" name="Fußzeilenplatzhalter 8">
            <a:extLst>
              <a:ext uri="{FF2B5EF4-FFF2-40B4-BE49-F238E27FC236}">
                <a16:creationId xmlns:a16="http://schemas.microsoft.com/office/drawing/2014/main" id="{6D2AEEB0-4F6A-4952-9D32-A8B7A11464B7}"/>
              </a:ext>
            </a:extLst>
          </p:cNvPr>
          <p:cNvSpPr>
            <a:spLocks noGrp="1"/>
          </p:cNvSpPr>
          <p:nvPr>
            <p:ph type="ftr" sz="quarter" idx="11"/>
          </p:nvPr>
        </p:nvSpPr>
        <p:spPr/>
        <p:txBody>
          <a:bodyPr/>
          <a:lstStyle/>
          <a:p>
            <a:r>
              <a:rPr lang="de-DE"/>
              <a:t>Die klassische Physik. Hermann von Helmholtz</a:t>
            </a:r>
          </a:p>
        </p:txBody>
      </p:sp>
      <p:sp>
        <p:nvSpPr>
          <p:cNvPr id="10" name="Foliennummernplatzhalter 9">
            <a:extLst>
              <a:ext uri="{FF2B5EF4-FFF2-40B4-BE49-F238E27FC236}">
                <a16:creationId xmlns:a16="http://schemas.microsoft.com/office/drawing/2014/main" id="{D7E86F07-9734-4FDD-80B9-C9AA8595CF5E}"/>
              </a:ext>
            </a:extLst>
          </p:cNvPr>
          <p:cNvSpPr>
            <a:spLocks noGrp="1"/>
          </p:cNvSpPr>
          <p:nvPr>
            <p:ph type="sldNum" sz="quarter" idx="12"/>
          </p:nvPr>
        </p:nvSpPr>
        <p:spPr/>
        <p:txBody>
          <a:bodyPr/>
          <a:lstStyle/>
          <a:p>
            <a:fld id="{0393A594-5258-4E44-89B2-5CC552F0780D}" type="slidenum">
              <a:rPr lang="de-DE" smtClean="0"/>
              <a:t>23</a:t>
            </a:fld>
            <a:endParaRPr lang="de-DE"/>
          </a:p>
        </p:txBody>
      </p:sp>
      <p:sp>
        <p:nvSpPr>
          <p:cNvPr id="30" name="Textfeld 29">
            <a:extLst>
              <a:ext uri="{FF2B5EF4-FFF2-40B4-BE49-F238E27FC236}">
                <a16:creationId xmlns:a16="http://schemas.microsoft.com/office/drawing/2014/main" id="{2F14C2AC-8BDE-4BCC-9F40-0BE5F89BA015}"/>
              </a:ext>
            </a:extLst>
          </p:cNvPr>
          <p:cNvSpPr txBox="1"/>
          <p:nvPr/>
        </p:nvSpPr>
        <p:spPr>
          <a:xfrm>
            <a:off x="1472540" y="6424551"/>
            <a:ext cx="1033154" cy="276999"/>
          </a:xfrm>
          <a:prstGeom prst="rect">
            <a:avLst/>
          </a:prstGeom>
          <a:noFill/>
        </p:spPr>
        <p:txBody>
          <a:bodyPr wrap="square" rtlCol="0">
            <a:spAutoFit/>
          </a:bodyPr>
          <a:lstStyle/>
          <a:p>
            <a:r>
              <a:rPr lang="de-DE" sz="1200" dirty="0">
                <a:solidFill>
                  <a:schemeClr val="bg1">
                    <a:lumMod val="50000"/>
                  </a:schemeClr>
                </a:solidFill>
              </a:rPr>
              <a:t>Quelle 13</a:t>
            </a:r>
          </a:p>
        </p:txBody>
      </p:sp>
      <p:sp>
        <p:nvSpPr>
          <p:cNvPr id="11" name="Inhaltsplatzhalter 2">
            <a:extLst>
              <a:ext uri="{FF2B5EF4-FFF2-40B4-BE49-F238E27FC236}">
                <a16:creationId xmlns:a16="http://schemas.microsoft.com/office/drawing/2014/main" id="{097D04B0-90F0-439D-9D1E-473319CDF56D}"/>
              </a:ext>
            </a:extLst>
          </p:cNvPr>
          <p:cNvSpPr>
            <a:spLocks noGrp="1"/>
          </p:cNvSpPr>
          <p:nvPr>
            <p:ph idx="1"/>
          </p:nvPr>
        </p:nvSpPr>
        <p:spPr>
          <a:xfrm>
            <a:off x="2243932" y="3202069"/>
            <a:ext cx="7704135" cy="1923586"/>
          </a:xfrm>
        </p:spPr>
        <p:txBody>
          <a:bodyPr>
            <a:normAutofit/>
          </a:bodyPr>
          <a:lstStyle/>
          <a:p>
            <a:pPr marL="0" indent="0" algn="ctr">
              <a:buNone/>
            </a:pPr>
            <a:r>
              <a:rPr lang="de-DE" sz="1800" dirty="0"/>
              <a:t>„Wir sind jetzt geneigt zu lachen, wenn wir hören, dass im 17. Jahrhundert Kepler als Professor der Mathematik und Moral nach </a:t>
            </a:r>
            <a:r>
              <a:rPr lang="de-DE" sz="1800" dirty="0" err="1"/>
              <a:t>Gratz</a:t>
            </a:r>
            <a:r>
              <a:rPr lang="de-DE" sz="1800" dirty="0"/>
              <a:t> berufen wurde, oder dass am Anfang des 18. Jahrhunderts </a:t>
            </a:r>
            <a:r>
              <a:rPr lang="de-DE" sz="1800" dirty="0" err="1"/>
              <a:t>Boerhaave</a:t>
            </a:r>
            <a:r>
              <a:rPr lang="de-DE" sz="1800" dirty="0"/>
              <a:t> zu </a:t>
            </a:r>
            <a:r>
              <a:rPr lang="de-DE" sz="1800" dirty="0" err="1"/>
              <a:t>Leyden</a:t>
            </a:r>
            <a:r>
              <a:rPr lang="de-DE" sz="1800" dirty="0"/>
              <a:t> gleichzeitig die Professuren der Botanik, Chemie und klinischen Medizin innehatte. </a:t>
            </a:r>
          </a:p>
          <a:p>
            <a:pPr marL="0" indent="0" algn="ctr">
              <a:buNone/>
            </a:pPr>
            <a:r>
              <a:rPr lang="de-DE" sz="1800" dirty="0"/>
              <a:t>Jetzt brauchen wir mindestens vier, an vollständig besetzen Universitäten sogar sieben bis acht Lehrer, um alle diese Fächer zu vertreten.“</a:t>
            </a:r>
          </a:p>
          <a:p>
            <a:endParaRPr lang="de-DE" sz="1800" dirty="0"/>
          </a:p>
        </p:txBody>
      </p:sp>
    </p:spTree>
    <p:extLst>
      <p:ext uri="{BB962C8B-B14F-4D97-AF65-F5344CB8AC3E}">
        <p14:creationId xmlns:p14="http://schemas.microsoft.com/office/powerpoint/2010/main" val="28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CED4B2F-3E61-4E20-8C04-BC7668C99CD4}"/>
              </a:ext>
            </a:extLst>
          </p:cNvPr>
          <p:cNvSpPr>
            <a:spLocks noGrp="1"/>
          </p:cNvSpPr>
          <p:nvPr>
            <p:ph type="title"/>
          </p:nvPr>
        </p:nvSpPr>
        <p:spPr/>
        <p:txBody>
          <a:bodyPr/>
          <a:lstStyle/>
          <a:p>
            <a:r>
              <a:rPr lang="de-DE" dirty="0"/>
              <a:t>Aufgaben der Forschung</a:t>
            </a:r>
          </a:p>
        </p:txBody>
      </p:sp>
      <p:sp>
        <p:nvSpPr>
          <p:cNvPr id="27" name="Textfeld 26">
            <a:extLst>
              <a:ext uri="{FF2B5EF4-FFF2-40B4-BE49-F238E27FC236}">
                <a16:creationId xmlns:a16="http://schemas.microsoft.com/office/drawing/2014/main" id="{AC7602FF-AA0A-43D7-9156-8135DB8F13BD}"/>
              </a:ext>
            </a:extLst>
          </p:cNvPr>
          <p:cNvSpPr txBox="1"/>
          <p:nvPr/>
        </p:nvSpPr>
        <p:spPr>
          <a:xfrm>
            <a:off x="838199" y="1670242"/>
            <a:ext cx="7498279" cy="1200329"/>
          </a:xfrm>
          <a:prstGeom prst="rect">
            <a:avLst/>
          </a:prstGeom>
          <a:noFill/>
        </p:spPr>
        <p:txBody>
          <a:bodyPr wrap="square" rtlCol="0">
            <a:spAutoFit/>
          </a:bodyPr>
          <a:lstStyle/>
          <a:p>
            <a:r>
              <a:rPr lang="de-DE" dirty="0">
                <a:latin typeface="Candara" panose="020E0502030303020204" pitchFamily="34" charset="0"/>
              </a:rPr>
              <a:t>Zunehmende Unüberblickbarkeit der Wissenschaft</a:t>
            </a:r>
          </a:p>
          <a:p>
            <a:endParaRPr lang="de-DE" dirty="0">
              <a:latin typeface="Candara" panose="020E0502030303020204" pitchFamily="34" charset="0"/>
            </a:endParaRPr>
          </a:p>
          <a:p>
            <a:r>
              <a:rPr lang="de-DE" dirty="0">
                <a:latin typeface="Candara" panose="020E0502030303020204" pitchFamily="34" charset="0"/>
              </a:rPr>
              <a:t>Entfremdung von Natur- und Geisteswissenschaften</a:t>
            </a:r>
          </a:p>
          <a:p>
            <a:endParaRPr lang="de-DE" dirty="0">
              <a:latin typeface="Candara" panose="020E0502030303020204" pitchFamily="34" charset="0"/>
            </a:endParaRPr>
          </a:p>
        </p:txBody>
      </p:sp>
      <p:sp>
        <p:nvSpPr>
          <p:cNvPr id="9" name="Fußzeilenplatzhalter 8">
            <a:extLst>
              <a:ext uri="{FF2B5EF4-FFF2-40B4-BE49-F238E27FC236}">
                <a16:creationId xmlns:a16="http://schemas.microsoft.com/office/drawing/2014/main" id="{6D2AEEB0-4F6A-4952-9D32-A8B7A11464B7}"/>
              </a:ext>
            </a:extLst>
          </p:cNvPr>
          <p:cNvSpPr>
            <a:spLocks noGrp="1"/>
          </p:cNvSpPr>
          <p:nvPr>
            <p:ph type="ftr" sz="quarter" idx="11"/>
          </p:nvPr>
        </p:nvSpPr>
        <p:spPr/>
        <p:txBody>
          <a:bodyPr/>
          <a:lstStyle/>
          <a:p>
            <a:r>
              <a:rPr lang="de-DE"/>
              <a:t>Die klassische Physik. Hermann von Helmholtz</a:t>
            </a:r>
          </a:p>
        </p:txBody>
      </p:sp>
      <p:sp>
        <p:nvSpPr>
          <p:cNvPr id="10" name="Foliennummernplatzhalter 9">
            <a:extLst>
              <a:ext uri="{FF2B5EF4-FFF2-40B4-BE49-F238E27FC236}">
                <a16:creationId xmlns:a16="http://schemas.microsoft.com/office/drawing/2014/main" id="{D7E86F07-9734-4FDD-80B9-C9AA8595CF5E}"/>
              </a:ext>
            </a:extLst>
          </p:cNvPr>
          <p:cNvSpPr>
            <a:spLocks noGrp="1"/>
          </p:cNvSpPr>
          <p:nvPr>
            <p:ph type="sldNum" sz="quarter" idx="12"/>
          </p:nvPr>
        </p:nvSpPr>
        <p:spPr/>
        <p:txBody>
          <a:bodyPr/>
          <a:lstStyle/>
          <a:p>
            <a:fld id="{0393A594-5258-4E44-89B2-5CC552F0780D}" type="slidenum">
              <a:rPr lang="de-DE" smtClean="0"/>
              <a:t>24</a:t>
            </a:fld>
            <a:endParaRPr lang="de-DE"/>
          </a:p>
        </p:txBody>
      </p:sp>
      <p:sp>
        <p:nvSpPr>
          <p:cNvPr id="30" name="Textfeld 29">
            <a:extLst>
              <a:ext uri="{FF2B5EF4-FFF2-40B4-BE49-F238E27FC236}">
                <a16:creationId xmlns:a16="http://schemas.microsoft.com/office/drawing/2014/main" id="{2F14C2AC-8BDE-4BCC-9F40-0BE5F89BA015}"/>
              </a:ext>
            </a:extLst>
          </p:cNvPr>
          <p:cNvSpPr txBox="1"/>
          <p:nvPr/>
        </p:nvSpPr>
        <p:spPr>
          <a:xfrm>
            <a:off x="1472540" y="6424551"/>
            <a:ext cx="1033154" cy="276999"/>
          </a:xfrm>
          <a:prstGeom prst="rect">
            <a:avLst/>
          </a:prstGeom>
          <a:noFill/>
        </p:spPr>
        <p:txBody>
          <a:bodyPr wrap="square" rtlCol="0">
            <a:spAutoFit/>
          </a:bodyPr>
          <a:lstStyle/>
          <a:p>
            <a:r>
              <a:rPr lang="de-DE" sz="1200" dirty="0">
                <a:solidFill>
                  <a:schemeClr val="bg1">
                    <a:lumMod val="50000"/>
                  </a:schemeClr>
                </a:solidFill>
              </a:rPr>
              <a:t>Quelle 13</a:t>
            </a:r>
          </a:p>
        </p:txBody>
      </p:sp>
      <p:sp>
        <p:nvSpPr>
          <p:cNvPr id="11" name="Textfeld 10">
            <a:extLst>
              <a:ext uri="{FF2B5EF4-FFF2-40B4-BE49-F238E27FC236}">
                <a16:creationId xmlns:a16="http://schemas.microsoft.com/office/drawing/2014/main" id="{4D562105-5645-4565-8761-92DEB4DDEC95}"/>
              </a:ext>
            </a:extLst>
          </p:cNvPr>
          <p:cNvSpPr txBox="1"/>
          <p:nvPr/>
        </p:nvSpPr>
        <p:spPr>
          <a:xfrm>
            <a:off x="2423556" y="3078932"/>
            <a:ext cx="7344888" cy="2585323"/>
          </a:xfrm>
          <a:prstGeom prst="rect">
            <a:avLst/>
          </a:prstGeom>
          <a:noFill/>
        </p:spPr>
        <p:txBody>
          <a:bodyPr wrap="square">
            <a:spAutoFit/>
          </a:bodyPr>
          <a:lstStyle/>
          <a:p>
            <a:pPr algn="ctr"/>
            <a:r>
              <a:rPr lang="de-DE" dirty="0">
                <a:latin typeface="Candara" panose="020E0502030303020204" pitchFamily="34" charset="0"/>
              </a:rPr>
              <a:t>„Ist die Vereinigung der vier Fakultäten zu einer Universität nur ein Rest des Mittelalters? Manche äußere Vorteile sind schon dafür geltend gemacht worden, dass man die Mediziner in die Spitäler (…), die Naturforscher in die polytechnischen Schulen [schicke]. </a:t>
            </a:r>
          </a:p>
          <a:p>
            <a:pPr algn="ctr"/>
            <a:endParaRPr lang="de-DE" dirty="0">
              <a:latin typeface="Candara" panose="020E0502030303020204" pitchFamily="34" charset="0"/>
            </a:endParaRPr>
          </a:p>
          <a:p>
            <a:pPr algn="ctr"/>
            <a:r>
              <a:rPr lang="de-DE" dirty="0">
                <a:latin typeface="Candara" panose="020E0502030303020204" pitchFamily="34" charset="0"/>
              </a:rPr>
              <a:t>Wir wollen hoffen, dass die deutschen Universitäten noch lange vor einem solchen Schicksale bewahrt bleiben mögen! Dadurch würde in der Tat der Zusammenhang zwischen den verschiedenen Wissenschaften zerrissen werden.“</a:t>
            </a:r>
          </a:p>
        </p:txBody>
      </p:sp>
    </p:spTree>
    <p:extLst>
      <p:ext uri="{BB962C8B-B14F-4D97-AF65-F5344CB8AC3E}">
        <p14:creationId xmlns:p14="http://schemas.microsoft.com/office/powerpoint/2010/main" val="36243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CED4B2F-3E61-4E20-8C04-BC7668C99CD4}"/>
              </a:ext>
            </a:extLst>
          </p:cNvPr>
          <p:cNvSpPr>
            <a:spLocks noGrp="1"/>
          </p:cNvSpPr>
          <p:nvPr>
            <p:ph type="title"/>
          </p:nvPr>
        </p:nvSpPr>
        <p:spPr/>
        <p:txBody>
          <a:bodyPr/>
          <a:lstStyle/>
          <a:p>
            <a:r>
              <a:rPr lang="de-DE" dirty="0"/>
              <a:t>Aufgaben der Forschung</a:t>
            </a: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E0A16DB2-647B-41E1-8D20-65169D22B15B}"/>
                  </a:ext>
                </a:extLst>
              </p14:cNvPr>
              <p14:cNvContentPartPr/>
              <p14:nvPr/>
            </p14:nvContentPartPr>
            <p14:xfrm>
              <a:off x="6267679" y="4334105"/>
              <a:ext cx="2520" cy="360"/>
            </p14:xfrm>
          </p:contentPart>
        </mc:Choice>
        <mc:Fallback xmlns="">
          <p:pic>
            <p:nvPicPr>
              <p:cNvPr id="16" name="Freihand 15">
                <a:extLst>
                  <a:ext uri="{FF2B5EF4-FFF2-40B4-BE49-F238E27FC236}">
                    <a16:creationId xmlns:a16="http://schemas.microsoft.com/office/drawing/2014/main" id="{E0A16DB2-647B-41E1-8D20-65169D22B15B}"/>
                  </a:ext>
                </a:extLst>
              </p:cNvPr>
              <p:cNvPicPr/>
              <p:nvPr/>
            </p:nvPicPr>
            <p:blipFill>
              <a:blip r:embed="rId4"/>
              <a:stretch>
                <a:fillRect/>
              </a:stretch>
            </p:blipFill>
            <p:spPr>
              <a:xfrm>
                <a:off x="6258679" y="4325105"/>
                <a:ext cx="20160" cy="18000"/>
              </a:xfrm>
              <a:prstGeom prst="rect">
                <a:avLst/>
              </a:prstGeom>
            </p:spPr>
          </p:pic>
        </mc:Fallback>
      </mc:AlternateContent>
      <p:sp>
        <p:nvSpPr>
          <p:cNvPr id="27" name="Textfeld 26">
            <a:extLst>
              <a:ext uri="{FF2B5EF4-FFF2-40B4-BE49-F238E27FC236}">
                <a16:creationId xmlns:a16="http://schemas.microsoft.com/office/drawing/2014/main" id="{AC7602FF-AA0A-43D7-9156-8135DB8F13BD}"/>
              </a:ext>
            </a:extLst>
          </p:cNvPr>
          <p:cNvSpPr txBox="1"/>
          <p:nvPr/>
        </p:nvSpPr>
        <p:spPr>
          <a:xfrm>
            <a:off x="838199" y="1670242"/>
            <a:ext cx="7498279" cy="1477328"/>
          </a:xfrm>
          <a:prstGeom prst="rect">
            <a:avLst/>
          </a:prstGeom>
          <a:noFill/>
        </p:spPr>
        <p:txBody>
          <a:bodyPr wrap="square" rtlCol="0">
            <a:spAutoFit/>
          </a:bodyPr>
          <a:lstStyle/>
          <a:p>
            <a:r>
              <a:rPr lang="de-DE" dirty="0">
                <a:latin typeface="Candara" panose="020E0502030303020204" pitchFamily="34" charset="0"/>
              </a:rPr>
              <a:t>Zunehmende Unüberblickbarkeit der Wissenschaft</a:t>
            </a:r>
          </a:p>
          <a:p>
            <a:endParaRPr lang="de-DE" dirty="0">
              <a:latin typeface="Candara" panose="020E0502030303020204" pitchFamily="34" charset="0"/>
            </a:endParaRPr>
          </a:p>
          <a:p>
            <a:r>
              <a:rPr lang="de-DE" dirty="0">
                <a:latin typeface="Candara" panose="020E0502030303020204" pitchFamily="34" charset="0"/>
              </a:rPr>
              <a:t>Entfremdung von Natur- und Geisteswissenschaften</a:t>
            </a:r>
          </a:p>
          <a:p>
            <a:endParaRPr lang="de-DE" dirty="0">
              <a:latin typeface="Candara" panose="020E0502030303020204" pitchFamily="34" charset="0"/>
            </a:endParaRPr>
          </a:p>
          <a:p>
            <a:r>
              <a:rPr lang="de-DE" dirty="0">
                <a:latin typeface="Candara" panose="020E0502030303020204" pitchFamily="34" charset="0"/>
              </a:rPr>
              <a:t>Heute: Rückkehr zu interdisziplinärer Zusammenarbeit (Cluster)</a:t>
            </a:r>
          </a:p>
        </p:txBody>
      </p:sp>
      <p:pic>
        <p:nvPicPr>
          <p:cNvPr id="8" name="Grafik 7">
            <a:extLst>
              <a:ext uri="{FF2B5EF4-FFF2-40B4-BE49-F238E27FC236}">
                <a16:creationId xmlns:a16="http://schemas.microsoft.com/office/drawing/2014/main" id="{C5CB715D-AD6D-4569-92E1-1BFA74B385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93730" y="3975622"/>
            <a:ext cx="7153275" cy="2238375"/>
          </a:xfrm>
          <a:prstGeom prst="rect">
            <a:avLst/>
          </a:prstGeom>
        </p:spPr>
      </p:pic>
      <p:sp>
        <p:nvSpPr>
          <p:cNvPr id="9" name="Fußzeilenplatzhalter 8">
            <a:extLst>
              <a:ext uri="{FF2B5EF4-FFF2-40B4-BE49-F238E27FC236}">
                <a16:creationId xmlns:a16="http://schemas.microsoft.com/office/drawing/2014/main" id="{6D2AEEB0-4F6A-4952-9D32-A8B7A11464B7}"/>
              </a:ext>
            </a:extLst>
          </p:cNvPr>
          <p:cNvSpPr>
            <a:spLocks noGrp="1"/>
          </p:cNvSpPr>
          <p:nvPr>
            <p:ph type="ftr" sz="quarter" idx="11"/>
          </p:nvPr>
        </p:nvSpPr>
        <p:spPr/>
        <p:txBody>
          <a:bodyPr/>
          <a:lstStyle/>
          <a:p>
            <a:r>
              <a:rPr lang="de-DE"/>
              <a:t>Die klassische Physik. Hermann von Helmholtz</a:t>
            </a:r>
          </a:p>
        </p:txBody>
      </p:sp>
      <p:sp>
        <p:nvSpPr>
          <p:cNvPr id="10" name="Foliennummernplatzhalter 9">
            <a:extLst>
              <a:ext uri="{FF2B5EF4-FFF2-40B4-BE49-F238E27FC236}">
                <a16:creationId xmlns:a16="http://schemas.microsoft.com/office/drawing/2014/main" id="{D7E86F07-9734-4FDD-80B9-C9AA8595CF5E}"/>
              </a:ext>
            </a:extLst>
          </p:cNvPr>
          <p:cNvSpPr>
            <a:spLocks noGrp="1"/>
          </p:cNvSpPr>
          <p:nvPr>
            <p:ph type="sldNum" sz="quarter" idx="12"/>
          </p:nvPr>
        </p:nvSpPr>
        <p:spPr/>
        <p:txBody>
          <a:bodyPr/>
          <a:lstStyle/>
          <a:p>
            <a:fld id="{0393A594-5258-4E44-89B2-5CC552F0780D}" type="slidenum">
              <a:rPr lang="de-DE" smtClean="0"/>
              <a:t>25</a:t>
            </a:fld>
            <a:endParaRPr lang="de-DE"/>
          </a:p>
        </p:txBody>
      </p:sp>
      <p:sp>
        <p:nvSpPr>
          <p:cNvPr id="30" name="Textfeld 29">
            <a:extLst>
              <a:ext uri="{FF2B5EF4-FFF2-40B4-BE49-F238E27FC236}">
                <a16:creationId xmlns:a16="http://schemas.microsoft.com/office/drawing/2014/main" id="{2F14C2AC-8BDE-4BCC-9F40-0BE5F89BA015}"/>
              </a:ext>
            </a:extLst>
          </p:cNvPr>
          <p:cNvSpPr txBox="1"/>
          <p:nvPr/>
        </p:nvSpPr>
        <p:spPr>
          <a:xfrm>
            <a:off x="1472540" y="6424551"/>
            <a:ext cx="1033154" cy="276999"/>
          </a:xfrm>
          <a:prstGeom prst="rect">
            <a:avLst/>
          </a:prstGeom>
          <a:noFill/>
        </p:spPr>
        <p:txBody>
          <a:bodyPr wrap="square" rtlCol="0">
            <a:spAutoFit/>
          </a:bodyPr>
          <a:lstStyle/>
          <a:p>
            <a:r>
              <a:rPr lang="de-DE" sz="1200" dirty="0">
                <a:solidFill>
                  <a:schemeClr val="bg1">
                    <a:lumMod val="50000"/>
                  </a:schemeClr>
                </a:solidFill>
              </a:rPr>
              <a:t>Quelle 13</a:t>
            </a:r>
          </a:p>
        </p:txBody>
      </p:sp>
    </p:spTree>
    <p:extLst>
      <p:ext uri="{BB962C8B-B14F-4D97-AF65-F5344CB8AC3E}">
        <p14:creationId xmlns:p14="http://schemas.microsoft.com/office/powerpoint/2010/main" val="524995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9607D-D0DA-4F42-A758-F84F2D2B1A30}"/>
              </a:ext>
            </a:extLst>
          </p:cNvPr>
          <p:cNvSpPr>
            <a:spLocks noGrp="1"/>
          </p:cNvSpPr>
          <p:nvPr>
            <p:ph type="title"/>
          </p:nvPr>
        </p:nvSpPr>
        <p:spPr/>
        <p:txBody>
          <a:bodyPr/>
          <a:lstStyle/>
          <a:p>
            <a:r>
              <a:rPr lang="de-DE" dirty="0"/>
              <a:t>Klassische Physik in der Retrospektive</a:t>
            </a:r>
          </a:p>
        </p:txBody>
      </p:sp>
      <p:sp>
        <p:nvSpPr>
          <p:cNvPr id="3" name="Inhaltsplatzhalter 2">
            <a:extLst>
              <a:ext uri="{FF2B5EF4-FFF2-40B4-BE49-F238E27FC236}">
                <a16:creationId xmlns:a16="http://schemas.microsoft.com/office/drawing/2014/main" id="{0D9CDF9A-B891-43BC-B3CC-E23CF21F8230}"/>
              </a:ext>
            </a:extLst>
          </p:cNvPr>
          <p:cNvSpPr>
            <a:spLocks noGrp="1"/>
          </p:cNvSpPr>
          <p:nvPr>
            <p:ph idx="1"/>
          </p:nvPr>
        </p:nvSpPr>
        <p:spPr>
          <a:xfrm>
            <a:off x="838200" y="1825625"/>
            <a:ext cx="6999514" cy="4351338"/>
          </a:xfrm>
        </p:spPr>
        <p:txBody>
          <a:bodyPr/>
          <a:lstStyle/>
          <a:p>
            <a:r>
              <a:rPr lang="de-DE" dirty="0"/>
              <a:t>Mechanistisches Weltbild – Sackgasse oder Entwicklungsschritt?</a:t>
            </a:r>
          </a:p>
          <a:p>
            <a:r>
              <a:rPr lang="de-DE" dirty="0"/>
              <a:t>Entwicklung von wissenschaftlichen Arbeitsweisen</a:t>
            </a:r>
          </a:p>
          <a:p>
            <a:r>
              <a:rPr lang="de-DE" dirty="0"/>
              <a:t>Naturphilosophie – veraltete Spekulation oder Denknotwendigkeit?</a:t>
            </a:r>
          </a:p>
          <a:p>
            <a:pPr marL="0" indent="0">
              <a:buNone/>
            </a:pPr>
            <a:endParaRPr lang="de-DE" dirty="0"/>
          </a:p>
          <a:p>
            <a:endParaRPr lang="de-DE" dirty="0"/>
          </a:p>
        </p:txBody>
      </p:sp>
      <p:pic>
        <p:nvPicPr>
          <p:cNvPr id="5" name="Grafik 4">
            <a:extLst>
              <a:ext uri="{FF2B5EF4-FFF2-40B4-BE49-F238E27FC236}">
                <a16:creationId xmlns:a16="http://schemas.microsoft.com/office/drawing/2014/main" id="{CD8B5DBC-A609-4B6A-BC92-37FE30C2452D}"/>
              </a:ext>
            </a:extLst>
          </p:cNvPr>
          <p:cNvPicPr>
            <a:picLocks noChangeAspect="1"/>
          </p:cNvPicPr>
          <p:nvPr/>
        </p:nvPicPr>
        <p:blipFill rotWithShape="1">
          <a:blip r:embed="rId3"/>
          <a:srcRect r="1782"/>
          <a:stretch/>
        </p:blipFill>
        <p:spPr>
          <a:xfrm>
            <a:off x="7837714" y="1516866"/>
            <a:ext cx="3657600" cy="4242666"/>
          </a:xfrm>
          <a:prstGeom prst="rect">
            <a:avLst/>
          </a:prstGeom>
        </p:spPr>
      </p:pic>
      <p:sp>
        <p:nvSpPr>
          <p:cNvPr id="6" name="Textfeld 5">
            <a:extLst>
              <a:ext uri="{FF2B5EF4-FFF2-40B4-BE49-F238E27FC236}">
                <a16:creationId xmlns:a16="http://schemas.microsoft.com/office/drawing/2014/main" id="{58F15523-121B-4DC1-B3E6-2CAC250D781C}"/>
              </a:ext>
            </a:extLst>
          </p:cNvPr>
          <p:cNvSpPr txBox="1"/>
          <p:nvPr/>
        </p:nvSpPr>
        <p:spPr>
          <a:xfrm>
            <a:off x="8051469" y="5757491"/>
            <a:ext cx="3230089" cy="307777"/>
          </a:xfrm>
          <a:prstGeom prst="rect">
            <a:avLst/>
          </a:prstGeom>
          <a:noFill/>
        </p:spPr>
        <p:txBody>
          <a:bodyPr wrap="square" rtlCol="0">
            <a:spAutoFit/>
          </a:bodyPr>
          <a:lstStyle/>
          <a:p>
            <a:pPr algn="ctr"/>
            <a:r>
              <a:rPr lang="de-DE" sz="1400" dirty="0">
                <a:latin typeface="Candara" panose="020E0502030303020204" pitchFamily="34" charset="0"/>
              </a:rPr>
              <a:t>Jubiläumsmagazin. Quelle 14</a:t>
            </a:r>
          </a:p>
        </p:txBody>
      </p:sp>
      <p:sp>
        <p:nvSpPr>
          <p:cNvPr id="7" name="Fußzeilenplatzhalter 6">
            <a:extLst>
              <a:ext uri="{FF2B5EF4-FFF2-40B4-BE49-F238E27FC236}">
                <a16:creationId xmlns:a16="http://schemas.microsoft.com/office/drawing/2014/main" id="{9E2014C4-8B6E-4CC9-9AC5-CB62B94D9287}"/>
              </a:ext>
            </a:extLst>
          </p:cNvPr>
          <p:cNvSpPr>
            <a:spLocks noGrp="1"/>
          </p:cNvSpPr>
          <p:nvPr>
            <p:ph type="ftr" sz="quarter" idx="11"/>
          </p:nvPr>
        </p:nvSpPr>
        <p:spPr/>
        <p:txBody>
          <a:bodyPr/>
          <a:lstStyle/>
          <a:p>
            <a:r>
              <a:rPr lang="de-DE"/>
              <a:t>Die klassische Physik. Hermann von Helmholtz</a:t>
            </a:r>
          </a:p>
        </p:txBody>
      </p:sp>
      <p:sp>
        <p:nvSpPr>
          <p:cNvPr id="8" name="Foliennummernplatzhalter 7">
            <a:extLst>
              <a:ext uri="{FF2B5EF4-FFF2-40B4-BE49-F238E27FC236}">
                <a16:creationId xmlns:a16="http://schemas.microsoft.com/office/drawing/2014/main" id="{B54E63AC-D021-4B5E-98DA-849513E1908C}"/>
              </a:ext>
            </a:extLst>
          </p:cNvPr>
          <p:cNvSpPr>
            <a:spLocks noGrp="1"/>
          </p:cNvSpPr>
          <p:nvPr>
            <p:ph type="sldNum" sz="quarter" idx="12"/>
          </p:nvPr>
        </p:nvSpPr>
        <p:spPr/>
        <p:txBody>
          <a:bodyPr/>
          <a:lstStyle/>
          <a:p>
            <a:fld id="{0393A594-5258-4E44-89B2-5CC552F0780D}" type="slidenum">
              <a:rPr lang="de-DE" smtClean="0"/>
              <a:t>26</a:t>
            </a:fld>
            <a:endParaRPr lang="de-DE"/>
          </a:p>
        </p:txBody>
      </p:sp>
    </p:spTree>
    <p:extLst>
      <p:ext uri="{BB962C8B-B14F-4D97-AF65-F5344CB8AC3E}">
        <p14:creationId xmlns:p14="http://schemas.microsoft.com/office/powerpoint/2010/main" val="2180689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4E10315A-2D33-9AF6-C619-2A9DD2A77A7C}"/>
              </a:ext>
            </a:extLst>
          </p:cNvPr>
          <p:cNvPicPr>
            <a:picLocks noGrp="1" noChangeAspect="1"/>
          </p:cNvPicPr>
          <p:nvPr>
            <p:ph idx="1"/>
          </p:nvPr>
        </p:nvPicPr>
        <p:blipFill>
          <a:blip r:embed="rId3"/>
          <a:stretch>
            <a:fillRect/>
          </a:stretch>
        </p:blipFill>
        <p:spPr>
          <a:xfrm>
            <a:off x="1229562" y="174327"/>
            <a:ext cx="3651197" cy="2801296"/>
          </a:xfrm>
          <a:prstGeom prst="rect">
            <a:avLst/>
          </a:prstGeom>
        </p:spPr>
      </p:pic>
      <p:sp>
        <p:nvSpPr>
          <p:cNvPr id="4" name="Fußzeilenplatzhalter 3">
            <a:extLst>
              <a:ext uri="{FF2B5EF4-FFF2-40B4-BE49-F238E27FC236}">
                <a16:creationId xmlns:a16="http://schemas.microsoft.com/office/drawing/2014/main" id="{121A0DC3-ECFE-11FC-7B07-8FDAB130899B}"/>
              </a:ext>
            </a:extLst>
          </p:cNvPr>
          <p:cNvSpPr>
            <a:spLocks noGrp="1"/>
          </p:cNvSpPr>
          <p:nvPr>
            <p:ph type="ftr" sz="quarter" idx="11"/>
          </p:nvPr>
        </p:nvSpPr>
        <p:spPr/>
        <p:txBody>
          <a:bodyPr/>
          <a:lstStyle/>
          <a:p>
            <a:r>
              <a:rPr lang="de-DE"/>
              <a:t>Die klassische Physik. Hermann von Helmholtz</a:t>
            </a:r>
          </a:p>
        </p:txBody>
      </p:sp>
      <p:sp>
        <p:nvSpPr>
          <p:cNvPr id="5" name="Foliennummernplatzhalter 4">
            <a:extLst>
              <a:ext uri="{FF2B5EF4-FFF2-40B4-BE49-F238E27FC236}">
                <a16:creationId xmlns:a16="http://schemas.microsoft.com/office/drawing/2014/main" id="{8B48D6B3-C38A-6B1D-22F0-488F749436D3}"/>
              </a:ext>
            </a:extLst>
          </p:cNvPr>
          <p:cNvSpPr>
            <a:spLocks noGrp="1"/>
          </p:cNvSpPr>
          <p:nvPr>
            <p:ph type="sldNum" sz="quarter" idx="12"/>
          </p:nvPr>
        </p:nvSpPr>
        <p:spPr/>
        <p:txBody>
          <a:bodyPr/>
          <a:lstStyle/>
          <a:p>
            <a:fld id="{0393A594-5258-4E44-89B2-5CC552F0780D}" type="slidenum">
              <a:rPr lang="de-DE" smtClean="0"/>
              <a:t>27</a:t>
            </a:fld>
            <a:endParaRPr lang="de-DE"/>
          </a:p>
        </p:txBody>
      </p:sp>
      <p:sp>
        <p:nvSpPr>
          <p:cNvPr id="8" name="Textfeld 7">
            <a:extLst>
              <a:ext uri="{FF2B5EF4-FFF2-40B4-BE49-F238E27FC236}">
                <a16:creationId xmlns:a16="http://schemas.microsoft.com/office/drawing/2014/main" id="{15EED3B4-FE7C-806C-5999-9CC9C44D4B1E}"/>
              </a:ext>
            </a:extLst>
          </p:cNvPr>
          <p:cNvSpPr txBox="1"/>
          <p:nvPr/>
        </p:nvSpPr>
        <p:spPr>
          <a:xfrm>
            <a:off x="5177642" y="493842"/>
            <a:ext cx="5147035" cy="369332"/>
          </a:xfrm>
          <a:prstGeom prst="rect">
            <a:avLst/>
          </a:prstGeom>
          <a:noFill/>
        </p:spPr>
        <p:txBody>
          <a:bodyPr wrap="square">
            <a:spAutoFit/>
          </a:bodyPr>
          <a:lstStyle/>
          <a:p>
            <a:pPr marL="0" indent="0">
              <a:buNone/>
            </a:pPr>
            <a:r>
              <a:rPr lang="de-DE" sz="1800" i="1" dirty="0"/>
              <a:t>Nichts ist verlässlich, außer das Zweifeln - Descartes</a:t>
            </a:r>
          </a:p>
        </p:txBody>
      </p:sp>
      <p:sp>
        <p:nvSpPr>
          <p:cNvPr id="10" name="Textfeld 9">
            <a:extLst>
              <a:ext uri="{FF2B5EF4-FFF2-40B4-BE49-F238E27FC236}">
                <a16:creationId xmlns:a16="http://schemas.microsoft.com/office/drawing/2014/main" id="{853C3C60-8FF5-9146-A263-C5741C850A7C}"/>
              </a:ext>
            </a:extLst>
          </p:cNvPr>
          <p:cNvSpPr txBox="1"/>
          <p:nvPr/>
        </p:nvSpPr>
        <p:spPr>
          <a:xfrm>
            <a:off x="1316110" y="3153436"/>
            <a:ext cx="4666013" cy="646331"/>
          </a:xfrm>
          <a:prstGeom prst="rect">
            <a:avLst/>
          </a:prstGeom>
          <a:noFill/>
        </p:spPr>
        <p:txBody>
          <a:bodyPr wrap="square">
            <a:spAutoFit/>
          </a:bodyPr>
          <a:lstStyle/>
          <a:p>
            <a:r>
              <a:rPr lang="de-DE" i="1" dirty="0"/>
              <a:t>Sätze gelten als wahr, bis andere Phänomene auftreten, die diesen widersprechen – Newton </a:t>
            </a:r>
          </a:p>
        </p:txBody>
      </p:sp>
      <p:pic>
        <p:nvPicPr>
          <p:cNvPr id="11" name="Inhaltsplatzhalter 4">
            <a:extLst>
              <a:ext uri="{FF2B5EF4-FFF2-40B4-BE49-F238E27FC236}">
                <a16:creationId xmlns:a16="http://schemas.microsoft.com/office/drawing/2014/main" id="{D99610B6-ED19-64C6-9C87-B60B65B6F2FB}"/>
              </a:ext>
            </a:extLst>
          </p:cNvPr>
          <p:cNvPicPr>
            <a:picLocks noChangeAspect="1"/>
          </p:cNvPicPr>
          <p:nvPr/>
        </p:nvPicPr>
        <p:blipFill>
          <a:blip r:embed="rId4"/>
          <a:stretch>
            <a:fillRect/>
          </a:stretch>
        </p:blipFill>
        <p:spPr>
          <a:xfrm>
            <a:off x="5982123" y="1133799"/>
            <a:ext cx="4342554" cy="2665968"/>
          </a:xfrm>
          <a:prstGeom prst="rect">
            <a:avLst/>
          </a:prstGeom>
        </p:spPr>
      </p:pic>
      <p:pic>
        <p:nvPicPr>
          <p:cNvPr id="12" name="Grafik 11">
            <a:extLst>
              <a:ext uri="{FF2B5EF4-FFF2-40B4-BE49-F238E27FC236}">
                <a16:creationId xmlns:a16="http://schemas.microsoft.com/office/drawing/2014/main" id="{47C2C491-CD5A-C5AD-1D10-D82EBECEA29C}"/>
              </a:ext>
            </a:extLst>
          </p:cNvPr>
          <p:cNvPicPr>
            <a:picLocks noChangeAspect="1"/>
          </p:cNvPicPr>
          <p:nvPr/>
        </p:nvPicPr>
        <p:blipFill>
          <a:blip r:embed="rId5"/>
          <a:stretch>
            <a:fillRect/>
          </a:stretch>
        </p:blipFill>
        <p:spPr>
          <a:xfrm>
            <a:off x="1468228" y="4055507"/>
            <a:ext cx="2735830" cy="2665968"/>
          </a:xfrm>
          <a:prstGeom prst="rect">
            <a:avLst/>
          </a:prstGeom>
        </p:spPr>
      </p:pic>
      <p:pic>
        <p:nvPicPr>
          <p:cNvPr id="13" name="Grafik 12">
            <a:extLst>
              <a:ext uri="{FF2B5EF4-FFF2-40B4-BE49-F238E27FC236}">
                <a16:creationId xmlns:a16="http://schemas.microsoft.com/office/drawing/2014/main" id="{646EA721-2394-3272-030A-B0192AC9D44C}"/>
              </a:ext>
            </a:extLst>
          </p:cNvPr>
          <p:cNvPicPr>
            <a:picLocks noChangeAspect="1"/>
          </p:cNvPicPr>
          <p:nvPr/>
        </p:nvPicPr>
        <p:blipFill>
          <a:blip r:embed="rId6"/>
          <a:stretch>
            <a:fillRect/>
          </a:stretch>
        </p:blipFill>
        <p:spPr>
          <a:xfrm>
            <a:off x="5981341" y="4083885"/>
            <a:ext cx="1769818" cy="1735519"/>
          </a:xfrm>
          <a:prstGeom prst="rect">
            <a:avLst/>
          </a:prstGeom>
        </p:spPr>
      </p:pic>
      <p:pic>
        <p:nvPicPr>
          <p:cNvPr id="14" name="Grafik 13">
            <a:extLst>
              <a:ext uri="{FF2B5EF4-FFF2-40B4-BE49-F238E27FC236}">
                <a16:creationId xmlns:a16="http://schemas.microsoft.com/office/drawing/2014/main" id="{EAAFD179-89E3-63EC-FE27-9F728A79BE51}"/>
              </a:ext>
            </a:extLst>
          </p:cNvPr>
          <p:cNvPicPr>
            <a:picLocks noChangeAspect="1"/>
          </p:cNvPicPr>
          <p:nvPr/>
        </p:nvPicPr>
        <p:blipFill>
          <a:blip r:embed="rId7"/>
          <a:stretch>
            <a:fillRect/>
          </a:stretch>
        </p:blipFill>
        <p:spPr>
          <a:xfrm>
            <a:off x="8559025" y="4506750"/>
            <a:ext cx="2846350" cy="889788"/>
          </a:xfrm>
          <a:prstGeom prst="rect">
            <a:avLst/>
          </a:prstGeom>
        </p:spPr>
      </p:pic>
    </p:spTree>
    <p:extLst>
      <p:ext uri="{BB962C8B-B14F-4D97-AF65-F5344CB8AC3E}">
        <p14:creationId xmlns:p14="http://schemas.microsoft.com/office/powerpoint/2010/main" val="1106851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9E31B1-102A-4373-B6D4-72EA4A42ED70}"/>
              </a:ext>
            </a:extLst>
          </p:cNvPr>
          <p:cNvSpPr>
            <a:spLocks noGrp="1"/>
          </p:cNvSpPr>
          <p:nvPr>
            <p:ph type="title"/>
          </p:nvPr>
        </p:nvSpPr>
        <p:spPr>
          <a:xfrm>
            <a:off x="8859734" y="0"/>
            <a:ext cx="2451265" cy="1325563"/>
          </a:xfrm>
        </p:spPr>
        <p:txBody>
          <a:bodyPr/>
          <a:lstStyle/>
          <a:p>
            <a:r>
              <a:rPr lang="de-DE" dirty="0"/>
              <a:t>Quellen</a:t>
            </a:r>
          </a:p>
        </p:txBody>
      </p:sp>
      <p:sp>
        <p:nvSpPr>
          <p:cNvPr id="5" name="Textfeld 4">
            <a:extLst>
              <a:ext uri="{FF2B5EF4-FFF2-40B4-BE49-F238E27FC236}">
                <a16:creationId xmlns:a16="http://schemas.microsoft.com/office/drawing/2014/main" id="{510E6CE4-EB2D-48D8-B756-FCBD8B7FDD83}"/>
              </a:ext>
            </a:extLst>
          </p:cNvPr>
          <p:cNvSpPr txBox="1"/>
          <p:nvPr/>
        </p:nvSpPr>
        <p:spPr>
          <a:xfrm>
            <a:off x="1009402" y="773463"/>
            <a:ext cx="10533414" cy="5677452"/>
          </a:xfrm>
          <a:prstGeom prst="rect">
            <a:avLst/>
          </a:prstGeom>
          <a:noFill/>
        </p:spPr>
        <p:txBody>
          <a:bodyPr wrap="square">
            <a:spAutoFit/>
          </a:bodyPr>
          <a:lstStyle/>
          <a:p>
            <a:pPr marL="228600" indent="-228600">
              <a:lnSpc>
                <a:spcPct val="107000"/>
              </a:lnSpc>
              <a:spcAft>
                <a:spcPts val="800"/>
              </a:spcAft>
              <a:buAutoNum type="arabicPeriod"/>
            </a:pPr>
            <a:r>
              <a:rPr lang="de-DE" sz="1200" dirty="0">
                <a:effectLst/>
                <a:latin typeface="Candara" panose="020E0502030303020204" pitchFamily="34" charset="0"/>
                <a:ea typeface="Calibri" panose="020F0502020204030204" pitchFamily="34" charset="0"/>
                <a:cs typeface="Arial" panose="020B0604020202020204" pitchFamily="34" charset="0"/>
              </a:rPr>
              <a:t>Kuhn, Wilfried: Ideengeschichte der Physik (</a:t>
            </a:r>
            <a:r>
              <a:rPr lang="de-DE" sz="1200" dirty="0">
                <a:latin typeface="Candara" panose="020E0502030303020204" pitchFamily="34" charset="0"/>
              </a:rPr>
              <a:t>Berlin, Heidelberg: Springer Spektrum, 2016)</a:t>
            </a:r>
            <a:endParaRPr lang="de-DE" sz="1200" dirty="0">
              <a:effectLst/>
              <a:latin typeface="Candara" panose="020E0502030303020204" pitchFamily="34" charset="0"/>
              <a:ea typeface="Calibri" panose="020F0502020204030204" pitchFamily="34" charset="0"/>
              <a:cs typeface="Arial" panose="020B0604020202020204" pitchFamily="34" charset="0"/>
            </a:endParaRPr>
          </a:p>
          <a:p>
            <a:pPr marL="228600" indent="-228600">
              <a:lnSpc>
                <a:spcPct val="107000"/>
              </a:lnSpc>
              <a:spcAft>
                <a:spcPts val="800"/>
              </a:spcAft>
              <a:buAutoNum type="arabicPeriod"/>
            </a:pPr>
            <a:r>
              <a:rPr lang="de-DE" sz="1200" dirty="0">
                <a:latin typeface="Candara" panose="020E0502030303020204" pitchFamily="34" charset="0"/>
              </a:rPr>
              <a:t>Der Weg der Physik: 2500 Jahre physikalisches Denkens; Texte von Anaximander bis Pauli / ausgew. u. </a:t>
            </a:r>
            <a:r>
              <a:rPr lang="de-DE" sz="1200" dirty="0" err="1">
                <a:latin typeface="Candara" panose="020E0502030303020204" pitchFamily="34" charset="0"/>
              </a:rPr>
              <a:t>eingel</a:t>
            </a:r>
            <a:r>
              <a:rPr lang="de-DE" sz="1200" dirty="0">
                <a:latin typeface="Candara" panose="020E0502030303020204" pitchFamily="34" charset="0"/>
              </a:rPr>
              <a:t>. von </a:t>
            </a:r>
            <a:r>
              <a:rPr lang="de-DE" sz="1200" dirty="0" err="1">
                <a:latin typeface="Candara" panose="020E0502030303020204" pitchFamily="34" charset="0"/>
              </a:rPr>
              <a:t>Shmuel</a:t>
            </a:r>
            <a:r>
              <a:rPr lang="de-DE" sz="1200" dirty="0">
                <a:latin typeface="Candara" panose="020E0502030303020204" pitchFamily="34" charset="0"/>
              </a:rPr>
              <a:t> </a:t>
            </a:r>
            <a:r>
              <a:rPr lang="de-DE" sz="1200" dirty="0" err="1">
                <a:latin typeface="Candara" panose="020E0502030303020204" pitchFamily="34" charset="0"/>
              </a:rPr>
              <a:t>Sambursky</a:t>
            </a:r>
            <a:r>
              <a:rPr lang="de-DE" sz="1200" dirty="0">
                <a:latin typeface="Candara" panose="020E0502030303020204" pitchFamily="34" charset="0"/>
              </a:rPr>
              <a:t>. </a:t>
            </a:r>
            <a:br>
              <a:rPr lang="de-DE" sz="1200" dirty="0">
                <a:latin typeface="Candara" panose="020E0502030303020204" pitchFamily="34" charset="0"/>
              </a:rPr>
            </a:br>
            <a:r>
              <a:rPr lang="de-DE" sz="1200" dirty="0">
                <a:latin typeface="Candara" panose="020E0502030303020204" pitchFamily="34" charset="0"/>
              </a:rPr>
              <a:t>(Zürich [u.a.]: Artemis-Verl., 1975)</a:t>
            </a:r>
          </a:p>
          <a:p>
            <a:pPr>
              <a:lnSpc>
                <a:spcPct val="107000"/>
              </a:lnSpc>
              <a:spcAft>
                <a:spcPts val="800"/>
              </a:spcAft>
            </a:pPr>
            <a:r>
              <a:rPr lang="de-DE" sz="1200" dirty="0">
                <a:effectLst/>
                <a:latin typeface="Candara" panose="020E0502030303020204" pitchFamily="34" charset="0"/>
                <a:ea typeface="Calibri" panose="020F0502020204030204" pitchFamily="34" charset="0"/>
                <a:cs typeface="TimesNewRomanPSMT"/>
              </a:rPr>
              <a:t>3.    </a:t>
            </a:r>
            <a:r>
              <a:rPr lang="de-DE" sz="1200" dirty="0" err="1">
                <a:effectLst/>
                <a:latin typeface="Candara" panose="020E0502030303020204" pitchFamily="34" charset="0"/>
                <a:ea typeface="Calibri" panose="020F0502020204030204" pitchFamily="34" charset="0"/>
                <a:cs typeface="TimesNewRomanPSMT"/>
              </a:rPr>
              <a:t>Sambûrsqî</a:t>
            </a:r>
            <a:r>
              <a:rPr lang="de-DE" sz="1200" dirty="0">
                <a:effectLst/>
                <a:latin typeface="Candara" panose="020E0502030303020204" pitchFamily="34" charset="0"/>
                <a:ea typeface="Calibri" panose="020F0502020204030204" pitchFamily="34" charset="0"/>
                <a:cs typeface="TimesNewRomanPSMT"/>
              </a:rPr>
              <a:t>, </a:t>
            </a:r>
            <a:r>
              <a:rPr lang="de-DE" sz="1200" dirty="0" err="1">
                <a:effectLst/>
                <a:latin typeface="Candara" panose="020E0502030303020204" pitchFamily="34" charset="0"/>
                <a:ea typeface="Calibri" panose="020F0502020204030204" pitchFamily="34" charset="0"/>
                <a:cs typeface="TimesNewRomanPSMT"/>
              </a:rPr>
              <a:t>Šemûʾēl</a:t>
            </a:r>
            <a:r>
              <a:rPr lang="de-DE" sz="1200" dirty="0">
                <a:effectLst/>
                <a:latin typeface="Candara" panose="020E0502030303020204" pitchFamily="34" charset="0"/>
                <a:ea typeface="Calibri" panose="020F0502020204030204" pitchFamily="34" charset="0"/>
                <a:cs typeface="TimesNewRomanPSMT"/>
              </a:rPr>
              <a:t>: Naturerkenntnis und Weltbild : zehn Vorträge zur Wissenschaftsgeschichte</a:t>
            </a:r>
            <a:r>
              <a:rPr lang="de-DE" sz="1200" dirty="0">
                <a:latin typeface="Candara" panose="020E0502030303020204" pitchFamily="34" charset="0"/>
                <a:ea typeface="Calibri" panose="020F0502020204030204" pitchFamily="34" charset="0"/>
                <a:cs typeface="TimesNewRomanPSMT"/>
              </a:rPr>
              <a:t> (</a:t>
            </a:r>
            <a:r>
              <a:rPr lang="de-DE" sz="1200" dirty="0">
                <a:effectLst/>
                <a:latin typeface="Candara" panose="020E0502030303020204" pitchFamily="34" charset="0"/>
                <a:ea typeface="Calibri" panose="020F0502020204030204" pitchFamily="34" charset="0"/>
                <a:cs typeface="TimesNewRomanPSMT"/>
              </a:rPr>
              <a:t>Zürich [u.a.]: Artemis Verl., 1977)</a:t>
            </a:r>
          </a:p>
          <a:p>
            <a:pPr>
              <a:lnSpc>
                <a:spcPct val="107000"/>
              </a:lnSpc>
              <a:spcAft>
                <a:spcPts val="800"/>
              </a:spcAft>
            </a:pPr>
            <a:r>
              <a:rPr lang="de-DE" sz="1200" dirty="0">
                <a:solidFill>
                  <a:srgbClr val="000000"/>
                </a:solidFill>
                <a:effectLst/>
                <a:latin typeface="Candara" panose="020E0502030303020204" pitchFamily="34" charset="0"/>
                <a:ea typeface="Calibri" panose="020F0502020204030204" pitchFamily="34" charset="0"/>
                <a:cs typeface="Arial" panose="020B0604020202020204" pitchFamily="34" charset="0"/>
              </a:rPr>
              <a:t>4. Helmholtz, Hermann von: Schriften zur Erkenntnistheorie. Kommentiert von Moritz Schlick und Paul Hertz. Hrsg. von Ecke Bonk (Wien [u.a.]: Springer, 1998)</a:t>
            </a:r>
          </a:p>
          <a:p>
            <a:pPr>
              <a:lnSpc>
                <a:spcPct val="107000"/>
              </a:lnSpc>
              <a:spcAft>
                <a:spcPts val="800"/>
              </a:spcAft>
            </a:pPr>
            <a:r>
              <a:rPr lang="de-DE" sz="1200" dirty="0">
                <a:solidFill>
                  <a:srgbClr val="000000"/>
                </a:solidFill>
                <a:effectLst/>
                <a:latin typeface="Candara" panose="020E0502030303020204" pitchFamily="34" charset="0"/>
                <a:ea typeface="Calibri" panose="020F0502020204030204" pitchFamily="34" charset="0"/>
                <a:cs typeface="Arial" panose="020B0604020202020204" pitchFamily="34" charset="0"/>
              </a:rPr>
              <a:t>5. Helmholtz-Notizbuch: Allgemeine Resultate der Naturwissenschaften – Biologischer Theil</a:t>
            </a:r>
            <a:endParaRPr lang="de-DE" sz="1200" dirty="0">
              <a:effectLst/>
              <a:latin typeface="Candara" panose="020E050203030302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000000"/>
                </a:solidFill>
                <a:effectLst/>
                <a:latin typeface="Candara" panose="020E0502030303020204" pitchFamily="34" charset="0"/>
                <a:ea typeface="Calibri" panose="020F0502020204030204" pitchFamily="34" charset="0"/>
                <a:cs typeface="Arial" panose="020B0604020202020204" pitchFamily="34" charset="0"/>
              </a:rPr>
              <a:t>6. Theodor Leiber: Vom mechanistischen Weltbild zur Selbstorganisation des Lebens (Freiburg (Breisgau); München: Alber, 2000)</a:t>
            </a:r>
            <a:endParaRPr lang="de-DE" sz="1200" dirty="0">
              <a:effectLst/>
              <a:latin typeface="Candara" panose="020E050203030302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effectLst/>
                <a:latin typeface="Candara" panose="020E0502030303020204" pitchFamily="34" charset="0"/>
                <a:ea typeface="Calibri" panose="020F0502020204030204" pitchFamily="34" charset="0"/>
                <a:cs typeface="Arial" panose="020B0604020202020204" pitchFamily="34" charset="0"/>
              </a:rPr>
              <a:t>7. Hermann von Helmholtz: </a:t>
            </a:r>
            <a:r>
              <a:rPr lang="de-DE" sz="1200" dirty="0" err="1">
                <a:effectLst/>
                <a:latin typeface="Candara" panose="020E0502030303020204" pitchFamily="34" charset="0"/>
                <a:ea typeface="Calibri" panose="020F0502020204030204" pitchFamily="34" charset="0"/>
                <a:cs typeface="Arial" panose="020B0604020202020204" pitchFamily="34" charset="0"/>
              </a:rPr>
              <a:t>Philosophishe</a:t>
            </a:r>
            <a:r>
              <a:rPr lang="de-DE" sz="1200" dirty="0">
                <a:effectLst/>
                <a:latin typeface="Candara" panose="020E0502030303020204" pitchFamily="34" charset="0"/>
                <a:ea typeface="Calibri" panose="020F0502020204030204" pitchFamily="34" charset="0"/>
                <a:cs typeface="Arial" panose="020B0604020202020204" pitchFamily="34" charset="0"/>
              </a:rPr>
              <a:t> Vorträge und Aufsätze. Hrsg. von Herbert </a:t>
            </a:r>
            <a:r>
              <a:rPr lang="de-DE" sz="1200" dirty="0" err="1">
                <a:effectLst/>
                <a:latin typeface="Candara" panose="020E0502030303020204" pitchFamily="34" charset="0"/>
                <a:ea typeface="Calibri" panose="020F0502020204030204" pitchFamily="34" charset="0"/>
                <a:cs typeface="Arial" panose="020B0604020202020204" pitchFamily="34" charset="0"/>
              </a:rPr>
              <a:t>Hörz</a:t>
            </a:r>
            <a:r>
              <a:rPr lang="de-DE" sz="1200" dirty="0">
                <a:effectLst/>
                <a:latin typeface="Candara" panose="020E0502030303020204" pitchFamily="34" charset="0"/>
                <a:ea typeface="Calibri" panose="020F0502020204030204" pitchFamily="34" charset="0"/>
                <a:cs typeface="Arial" panose="020B0604020202020204" pitchFamily="34" charset="0"/>
              </a:rPr>
              <a:t> und Siegfried </a:t>
            </a:r>
            <a:r>
              <a:rPr lang="de-DE" sz="1200" dirty="0" err="1">
                <a:effectLst/>
                <a:latin typeface="Candara" panose="020E0502030303020204" pitchFamily="34" charset="0"/>
                <a:ea typeface="Calibri" panose="020F0502020204030204" pitchFamily="34" charset="0"/>
                <a:cs typeface="Arial" panose="020B0604020202020204" pitchFamily="34" charset="0"/>
              </a:rPr>
              <a:t>Wollgast</a:t>
            </a:r>
            <a:r>
              <a:rPr lang="de-DE" sz="1200" dirty="0">
                <a:effectLst/>
                <a:latin typeface="Candara" panose="020E0502030303020204" pitchFamily="34" charset="0"/>
                <a:ea typeface="Calibri" panose="020F0502020204030204" pitchFamily="34" charset="0"/>
                <a:cs typeface="Arial" panose="020B0604020202020204" pitchFamily="34" charset="0"/>
              </a:rPr>
              <a:t> (Berlin: Akademie-Verlag 1971)</a:t>
            </a:r>
          </a:p>
          <a:p>
            <a:pPr>
              <a:lnSpc>
                <a:spcPct val="107000"/>
              </a:lnSpc>
              <a:spcAft>
                <a:spcPts val="800"/>
              </a:spcAft>
            </a:pPr>
            <a:r>
              <a:rPr lang="de-DE" sz="1200" dirty="0">
                <a:effectLst/>
                <a:latin typeface="Candara" panose="020E0502030303020204" pitchFamily="34" charset="0"/>
                <a:ea typeface="Calibri" panose="020F0502020204030204" pitchFamily="34" charset="0"/>
                <a:cs typeface="Arial" panose="020B0604020202020204" pitchFamily="34" charset="0"/>
              </a:rPr>
              <a:t>8. Hermann von Helmholtz: Über das Ziel und die Fortschritte der Naturwissenschaft, Eröffnungsrede für die Naturforscherversammlung zu Innsbruck 1869</a:t>
            </a:r>
          </a:p>
          <a:p>
            <a:pPr>
              <a:lnSpc>
                <a:spcPct val="107000"/>
              </a:lnSpc>
              <a:spcAft>
                <a:spcPts val="800"/>
              </a:spcAft>
            </a:pPr>
            <a:r>
              <a:rPr lang="de-DE" sz="1200" dirty="0">
                <a:effectLst/>
                <a:latin typeface="Candara" panose="020E0502030303020204" pitchFamily="34" charset="0"/>
                <a:ea typeface="Calibri" panose="020F0502020204030204" pitchFamily="34" charset="0"/>
                <a:cs typeface="Arial" panose="020B0604020202020204" pitchFamily="34" charset="0"/>
              </a:rPr>
              <a:t>9. Gregor Schiemann: Zwischen klassischer und moderner Wissenschaftstheorie:</a:t>
            </a:r>
            <a:r>
              <a:rPr lang="de-DE" sz="1200" dirty="0">
                <a:latin typeface="Candara" panose="020E0502030303020204" pitchFamily="34" charset="0"/>
                <a:ea typeface="Calibri" panose="020F0502020204030204" pitchFamily="34" charset="0"/>
                <a:cs typeface="Arial" panose="020B0604020202020204" pitchFamily="34" charset="0"/>
              </a:rPr>
              <a:t> </a:t>
            </a:r>
            <a:r>
              <a:rPr lang="de-DE" sz="1200" dirty="0">
                <a:effectLst/>
                <a:latin typeface="Candara" panose="020E0502030303020204" pitchFamily="34" charset="0"/>
                <a:ea typeface="Calibri" panose="020F0502020204030204" pitchFamily="34" charset="0"/>
                <a:cs typeface="Arial" panose="020B0604020202020204" pitchFamily="34" charset="0"/>
              </a:rPr>
              <a:t>Hermann von </a:t>
            </a:r>
            <a:r>
              <a:rPr lang="de-DE" sz="1200" dirty="0" err="1">
                <a:effectLst/>
                <a:latin typeface="Candara" panose="020E0502030303020204" pitchFamily="34" charset="0"/>
                <a:ea typeface="Calibri" panose="020F0502020204030204" pitchFamily="34" charset="0"/>
                <a:cs typeface="Arial" panose="020B0604020202020204" pitchFamily="34" charset="0"/>
              </a:rPr>
              <a:t>HeImholtz</a:t>
            </a:r>
            <a:r>
              <a:rPr lang="de-DE" sz="1200" dirty="0">
                <a:effectLst/>
                <a:latin typeface="Candara" panose="020E0502030303020204" pitchFamily="34" charset="0"/>
                <a:ea typeface="Calibri" panose="020F0502020204030204" pitchFamily="34" charset="0"/>
                <a:cs typeface="Arial" panose="020B0604020202020204" pitchFamily="34" charset="0"/>
              </a:rPr>
              <a:t> und Karl R. Popper,</a:t>
            </a:r>
            <a:r>
              <a:rPr lang="de-DE" sz="1200" dirty="0">
                <a:latin typeface="Candara" panose="020E0502030303020204" pitchFamily="34" charset="0"/>
                <a:ea typeface="Calibri" panose="020F0502020204030204" pitchFamily="34" charset="0"/>
                <a:cs typeface="Arial" panose="020B0604020202020204" pitchFamily="34" charset="0"/>
              </a:rPr>
              <a:t> </a:t>
            </a:r>
            <a:r>
              <a:rPr lang="de-DE" sz="1200" dirty="0">
                <a:effectLst/>
                <a:latin typeface="Candara" panose="020E0502030303020204" pitchFamily="34" charset="0"/>
                <a:ea typeface="Calibri" panose="020F0502020204030204" pitchFamily="34" charset="0"/>
                <a:cs typeface="Arial" panose="020B0604020202020204" pitchFamily="34" charset="0"/>
              </a:rPr>
              <a:t>erkenntnistheoretisch verglichen!</a:t>
            </a:r>
            <a:r>
              <a:rPr lang="de-DE" sz="1200" dirty="0">
                <a:latin typeface="Candara" panose="020E0502030303020204" pitchFamily="34" charset="0"/>
                <a:ea typeface="Calibri" panose="020F0502020204030204" pitchFamily="34" charset="0"/>
                <a:cs typeface="Arial" panose="020B0604020202020204" pitchFamily="34" charset="0"/>
              </a:rPr>
              <a:t> </a:t>
            </a:r>
            <a:r>
              <a:rPr lang="de-DE" sz="1200" dirty="0">
                <a:effectLst/>
                <a:latin typeface="Candara" panose="020E0502030303020204" pitchFamily="34" charset="0"/>
                <a:ea typeface="Calibri" panose="020F0502020204030204" pitchFamily="34" charset="0"/>
                <a:cs typeface="Arial" panose="020B0604020202020204" pitchFamily="34" charset="0"/>
              </a:rPr>
              <a:t>(Darmstadt, Berlin: </a:t>
            </a:r>
            <a:r>
              <a:rPr lang="de-DE" sz="1200" dirty="0"/>
              <a:t>Deutsche Zeitschrift für Philosophie, Ausgabe 43, 1995</a:t>
            </a:r>
            <a:r>
              <a:rPr lang="de-DE" sz="1200" dirty="0">
                <a:effectLst/>
                <a:latin typeface="Candara" panose="020E0502030303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effectLst/>
                <a:latin typeface="Candara" panose="020E0502030303020204" pitchFamily="34" charset="0"/>
                <a:ea typeface="Calibri" panose="020F0502020204030204" pitchFamily="34" charset="0"/>
                <a:cs typeface="Arial" panose="020B0604020202020204" pitchFamily="34" charset="0"/>
              </a:rPr>
              <a:t>10. </a:t>
            </a:r>
            <a:r>
              <a:rPr lang="de-DE" sz="1200" u="sng" dirty="0">
                <a:solidFill>
                  <a:srgbClr val="0000FF"/>
                </a:solidFill>
                <a:effectLst/>
                <a:latin typeface="Candara" panose="020E0502030303020204" pitchFamily="34" charset="0"/>
                <a:ea typeface="Calibri" panose="020F0502020204030204" pitchFamily="34" charset="0"/>
                <a:cs typeface="Arial" panose="020B0604020202020204" pitchFamily="34" charset="0"/>
                <a:hlinkClick r:id="rId3"/>
              </a:rPr>
              <a:t>https://www.flickr.com/photos/tonynetone/</a:t>
            </a:r>
            <a:endParaRPr lang="de-DE" sz="1200" dirty="0">
              <a:effectLst/>
              <a:latin typeface="Candara" panose="020E050203030302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effectLst/>
                <a:latin typeface="Candara" panose="020E0502030303020204" pitchFamily="34" charset="0"/>
                <a:ea typeface="Calibri" panose="020F0502020204030204" pitchFamily="34" charset="0"/>
                <a:cs typeface="Arial" panose="020B0604020202020204" pitchFamily="34" charset="0"/>
              </a:rPr>
              <a:t>11. </a:t>
            </a:r>
            <a:r>
              <a:rPr lang="de-DE" sz="1200" u="sng" dirty="0">
                <a:solidFill>
                  <a:srgbClr val="0000FF"/>
                </a:solidFill>
                <a:effectLst/>
                <a:latin typeface="Candara" panose="020E0502030303020204" pitchFamily="34" charset="0"/>
                <a:ea typeface="Calibri" panose="020F0502020204030204" pitchFamily="34" charset="0"/>
                <a:cs typeface="Arial" panose="020B0604020202020204" pitchFamily="34" charset="0"/>
                <a:hlinkClick r:id="rId4"/>
              </a:rPr>
              <a:t>https://de.wikipedia.org/wiki/Discours_de_la_m%C3%A9thode</a:t>
            </a:r>
            <a:r>
              <a:rPr lang="de-DE" sz="1200" dirty="0">
                <a:effectLst/>
                <a:latin typeface="Candara" panose="020E0502030303020204" pitchFamily="34" charset="0"/>
                <a:ea typeface="Calibri" panose="020F0502020204030204" pitchFamily="34" charset="0"/>
                <a:cs typeface="Arial" panose="020B0604020202020204" pitchFamily="34" charset="0"/>
              </a:rPr>
              <a:t> </a:t>
            </a:r>
          </a:p>
          <a:p>
            <a:pPr>
              <a:lnSpc>
                <a:spcPct val="107000"/>
              </a:lnSpc>
              <a:spcAft>
                <a:spcPts val="800"/>
              </a:spcAft>
            </a:pPr>
            <a:r>
              <a:rPr lang="de-DE" sz="1200" dirty="0">
                <a:effectLst/>
                <a:latin typeface="Candara" panose="020E0502030303020204" pitchFamily="34" charset="0"/>
                <a:ea typeface="Calibri" panose="020F0502020204030204" pitchFamily="34" charset="0"/>
                <a:cs typeface="Arial" panose="020B0604020202020204" pitchFamily="34" charset="0"/>
              </a:rPr>
              <a:t>12. Leben und Wirken von Hermann von Helmholtz aus „Zwei Leben, ein Ziel“</a:t>
            </a:r>
          </a:p>
          <a:p>
            <a:pPr>
              <a:lnSpc>
                <a:spcPct val="107000"/>
              </a:lnSpc>
              <a:spcAft>
                <a:spcPts val="800"/>
              </a:spcAft>
            </a:pPr>
            <a:r>
              <a:rPr lang="de-DE" sz="1200" dirty="0">
                <a:effectLst/>
                <a:latin typeface="Candara" panose="020E0502030303020204" pitchFamily="34" charset="0"/>
                <a:ea typeface="Calibri" panose="020F0502020204030204" pitchFamily="34" charset="0"/>
                <a:cs typeface="Arial" panose="020B0604020202020204" pitchFamily="34" charset="0"/>
              </a:rPr>
              <a:t>13. Hermann </a:t>
            </a:r>
            <a:r>
              <a:rPr lang="de-DE" sz="1200" dirty="0">
                <a:latin typeface="Candara" panose="020E0502030303020204" pitchFamily="34" charset="0"/>
                <a:ea typeface="Calibri" panose="020F0502020204030204" pitchFamily="34" charset="0"/>
                <a:cs typeface="Arial" panose="020B0604020202020204" pitchFamily="34" charset="0"/>
              </a:rPr>
              <a:t>von Helmholtz: </a:t>
            </a:r>
            <a:r>
              <a:rPr lang="de-DE" sz="1200" dirty="0">
                <a:effectLst/>
                <a:latin typeface="Candara" panose="020E0502030303020204" pitchFamily="34" charset="0"/>
                <a:ea typeface="Calibri" panose="020F0502020204030204" pitchFamily="34" charset="0"/>
                <a:cs typeface="Arial" panose="020B0604020202020204" pitchFamily="34" charset="0"/>
              </a:rPr>
              <a:t>Rede zum Geburtstagsfeste des </a:t>
            </a:r>
            <a:r>
              <a:rPr lang="de-DE" sz="1200" dirty="0" err="1">
                <a:effectLst/>
                <a:latin typeface="Candara" panose="020E0502030303020204" pitchFamily="34" charset="0"/>
                <a:ea typeface="Calibri" panose="020F0502020204030204" pitchFamily="34" charset="0"/>
                <a:cs typeface="Arial" panose="020B0604020202020204" pitchFamily="34" charset="0"/>
              </a:rPr>
              <a:t>höchtseligen</a:t>
            </a:r>
            <a:r>
              <a:rPr lang="de-DE" sz="1200" dirty="0">
                <a:effectLst/>
                <a:latin typeface="Candara" panose="020E0502030303020204" pitchFamily="34" charset="0"/>
                <a:ea typeface="Calibri" panose="020F0502020204030204" pitchFamily="34" charset="0"/>
                <a:cs typeface="Arial" panose="020B0604020202020204" pitchFamily="34" charset="0"/>
              </a:rPr>
              <a:t> </a:t>
            </a:r>
            <a:r>
              <a:rPr lang="de-DE" sz="1200" dirty="0" err="1">
                <a:effectLst/>
                <a:latin typeface="Candara" panose="020E0502030303020204" pitchFamily="34" charset="0"/>
                <a:ea typeface="Calibri" panose="020F0502020204030204" pitchFamily="34" charset="0"/>
                <a:cs typeface="Arial" panose="020B0604020202020204" pitchFamily="34" charset="0"/>
              </a:rPr>
              <a:t>Grossherzogs</a:t>
            </a:r>
            <a:r>
              <a:rPr lang="de-DE" sz="1200" dirty="0">
                <a:effectLst/>
                <a:latin typeface="Candara" panose="020E0502030303020204" pitchFamily="34" charset="0"/>
                <a:ea typeface="Calibri" panose="020F0502020204030204" pitchFamily="34" charset="0"/>
                <a:cs typeface="Arial" panose="020B0604020202020204" pitchFamily="34" charset="0"/>
              </a:rPr>
              <a:t> Karl Friedrich von Banden und zur akademischen </a:t>
            </a:r>
            <a:r>
              <a:rPr lang="de-DE" sz="1200" dirty="0" err="1">
                <a:effectLst/>
                <a:latin typeface="Candara" panose="020E0502030303020204" pitchFamily="34" charset="0"/>
                <a:ea typeface="Calibri" panose="020F0502020204030204" pitchFamily="34" charset="0"/>
                <a:cs typeface="Arial" panose="020B0604020202020204" pitchFamily="34" charset="0"/>
              </a:rPr>
              <a:t>Preisvertheilung</a:t>
            </a:r>
            <a:r>
              <a:rPr lang="de-DE" sz="1200" dirty="0">
                <a:effectLst/>
                <a:latin typeface="Candara" panose="020E0502030303020204" pitchFamily="34" charset="0"/>
                <a:ea typeface="Calibri" panose="020F0502020204030204" pitchFamily="34" charset="0"/>
                <a:cs typeface="Arial" panose="020B0604020202020204" pitchFamily="34" charset="0"/>
              </a:rPr>
              <a:t> am 22. November 1862</a:t>
            </a:r>
          </a:p>
          <a:p>
            <a:pPr>
              <a:lnSpc>
                <a:spcPct val="107000"/>
              </a:lnSpc>
              <a:spcAft>
                <a:spcPts val="800"/>
              </a:spcAft>
            </a:pPr>
            <a:r>
              <a:rPr lang="de-DE" sz="1200" dirty="0">
                <a:effectLst/>
                <a:latin typeface="Candara" panose="020E0502030303020204" pitchFamily="34" charset="0"/>
                <a:ea typeface="Calibri" panose="020F0502020204030204" pitchFamily="34" charset="0"/>
                <a:cs typeface="Arial" panose="020B0604020202020204" pitchFamily="34" charset="0"/>
              </a:rPr>
              <a:t>14. </a:t>
            </a:r>
            <a:r>
              <a:rPr lang="de-DE" sz="1200" u="sng" dirty="0">
                <a:solidFill>
                  <a:srgbClr val="0000FF"/>
                </a:solidFill>
                <a:effectLst/>
                <a:latin typeface="Candara" panose="020E0502030303020204" pitchFamily="34" charset="0"/>
                <a:ea typeface="Calibri" panose="020F0502020204030204" pitchFamily="34" charset="0"/>
                <a:cs typeface="Arial" panose="020B0604020202020204" pitchFamily="34" charset="0"/>
                <a:hlinkClick r:id="rId5"/>
              </a:rPr>
              <a:t>https://www.helmholtz.de/fileadmin/user_upload/04_mediathek/epaper-Helmholtz_200/index.html#0</a:t>
            </a:r>
            <a:endParaRPr lang="de-DE" sz="1200" dirty="0">
              <a:effectLst/>
              <a:latin typeface="Candara" panose="020E050203030302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effectLst/>
                <a:latin typeface="Candara" panose="020E0502030303020204" pitchFamily="34" charset="0"/>
                <a:ea typeface="Calibri" panose="020F0502020204030204" pitchFamily="34" charset="0"/>
                <a:cs typeface="Arial" panose="020B0604020202020204" pitchFamily="34" charset="0"/>
              </a:rPr>
              <a:t>15. </a:t>
            </a:r>
            <a:r>
              <a:rPr lang="de-DE" sz="1200" u="sng" dirty="0">
                <a:solidFill>
                  <a:srgbClr val="0000FF"/>
                </a:solidFill>
                <a:effectLst/>
                <a:latin typeface="Candara" panose="020E0502030303020204" pitchFamily="34" charset="0"/>
                <a:ea typeface="Calibri" panose="020F0502020204030204" pitchFamily="34" charset="0"/>
                <a:cs typeface="Arial" panose="020B0604020202020204" pitchFamily="34" charset="0"/>
                <a:hlinkClick r:id="rId6"/>
              </a:rPr>
              <a:t>https://picryl.com/media/hermann-von-helmholtz-photographed-by-brady-in-september-1893-tjohnson-engraved </a:t>
            </a:r>
            <a:endParaRPr lang="de-DE" sz="1200" dirty="0">
              <a:effectLst/>
              <a:latin typeface="Candara" panose="020E050203030302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u="none" strike="noStrike" dirty="0">
                <a:solidFill>
                  <a:srgbClr val="0000FF"/>
                </a:solidFill>
                <a:effectLst/>
                <a:latin typeface="Candara" panose="020E0502030303020204" pitchFamily="34" charset="0"/>
                <a:ea typeface="Calibri" panose="020F0502020204030204" pitchFamily="34" charset="0"/>
                <a:cs typeface="Arial" panose="020B0604020202020204" pitchFamily="34" charset="0"/>
                <a:hlinkClick r:id="rId6"/>
              </a:rPr>
              <a:t>16</a:t>
            </a:r>
            <a:r>
              <a:rPr lang="de-DE" sz="1200" dirty="0">
                <a:effectLst/>
                <a:latin typeface="Candara" panose="020E0502030303020204" pitchFamily="34" charset="0"/>
                <a:ea typeface="Calibri" panose="020F0502020204030204" pitchFamily="34" charset="0"/>
                <a:cs typeface="Arial" panose="020B0604020202020204" pitchFamily="34" charset="0"/>
              </a:rPr>
              <a:t>. </a:t>
            </a:r>
            <a:r>
              <a:rPr lang="de-DE" sz="1200" u="sng" dirty="0">
                <a:solidFill>
                  <a:srgbClr val="0000FF"/>
                </a:solidFill>
                <a:effectLst/>
                <a:latin typeface="Candara" panose="020E0502030303020204" pitchFamily="34" charset="0"/>
                <a:ea typeface="Calibri" panose="020F0502020204030204" pitchFamily="34" charset="0"/>
                <a:cs typeface="Arial" panose="020B0604020202020204" pitchFamily="34" charset="0"/>
                <a:hlinkClick r:id="rId7"/>
              </a:rPr>
              <a:t>https://www.ub.uni-heidelberg.de/ausstellungen/helmholtz2008.html</a:t>
            </a:r>
            <a:r>
              <a:rPr lang="de-DE" sz="1200" dirty="0">
                <a:effectLst/>
                <a:latin typeface="Candara" panose="020E0502030303020204" pitchFamily="34" charset="0"/>
                <a:ea typeface="Calibri" panose="020F0502020204030204" pitchFamily="34" charset="0"/>
                <a:cs typeface="Arial" panose="020B0604020202020204" pitchFamily="34" charset="0"/>
              </a:rPr>
              <a:t> </a:t>
            </a:r>
          </a:p>
          <a:p>
            <a:pPr>
              <a:lnSpc>
                <a:spcPct val="107000"/>
              </a:lnSpc>
              <a:spcAft>
                <a:spcPts val="800"/>
              </a:spcAft>
            </a:pPr>
            <a:r>
              <a:rPr lang="de-DE" sz="1200" dirty="0">
                <a:latin typeface="Candara" panose="020E0502030303020204" pitchFamily="34" charset="0"/>
                <a:ea typeface="Calibri" panose="020F0502020204030204" pitchFamily="34" charset="0"/>
                <a:cs typeface="Arial" panose="020B0604020202020204" pitchFamily="34" charset="0"/>
              </a:rPr>
              <a:t>17. </a:t>
            </a:r>
            <a:r>
              <a:rPr lang="de-DE" sz="1200" dirty="0">
                <a:latin typeface="Candara" panose="020E0502030303020204" pitchFamily="34" charset="0"/>
                <a:ea typeface="Calibri" panose="020F0502020204030204" pitchFamily="34" charset="0"/>
                <a:cs typeface="Arial" panose="020B0604020202020204" pitchFamily="34" charset="0"/>
                <a:hlinkClick r:id="rId8"/>
              </a:rPr>
              <a:t>https://de.wikipedia.org/wiki/Datei:Kant_Elemente_Erkenntnis.svg</a:t>
            </a:r>
            <a:r>
              <a:rPr lang="de-DE" sz="1200" dirty="0">
                <a:latin typeface="Candara" panose="020E0502030303020204" pitchFamily="34" charset="0"/>
                <a:ea typeface="Calibri" panose="020F0502020204030204" pitchFamily="34" charset="0"/>
                <a:cs typeface="Arial" panose="020B0604020202020204" pitchFamily="34" charset="0"/>
              </a:rPr>
              <a:t> </a:t>
            </a:r>
            <a:endParaRPr lang="de-DE" sz="1400" dirty="0">
              <a:effectLst/>
              <a:latin typeface="Candara" panose="020E0502030303020204" pitchFamily="34" charset="0"/>
              <a:ea typeface="Calibri" panose="020F0502020204030204" pitchFamily="34" charset="0"/>
              <a:cs typeface="Arial" panose="020B0604020202020204" pitchFamily="34" charset="0"/>
            </a:endParaRPr>
          </a:p>
        </p:txBody>
      </p:sp>
      <p:sp>
        <p:nvSpPr>
          <p:cNvPr id="6" name="Fußzeilenplatzhalter 5">
            <a:extLst>
              <a:ext uri="{FF2B5EF4-FFF2-40B4-BE49-F238E27FC236}">
                <a16:creationId xmlns:a16="http://schemas.microsoft.com/office/drawing/2014/main" id="{4E8A9439-0E85-47DE-9F78-9205B4198E2E}"/>
              </a:ext>
            </a:extLst>
          </p:cNvPr>
          <p:cNvSpPr>
            <a:spLocks noGrp="1"/>
          </p:cNvSpPr>
          <p:nvPr>
            <p:ph type="ftr" sz="quarter" idx="11"/>
          </p:nvPr>
        </p:nvSpPr>
        <p:spPr/>
        <p:txBody>
          <a:bodyPr/>
          <a:lstStyle/>
          <a:p>
            <a:r>
              <a:rPr lang="de-DE" dirty="0"/>
              <a:t>Die klassische Physik. Hermann von Helmholtz</a:t>
            </a:r>
          </a:p>
        </p:txBody>
      </p:sp>
      <p:sp>
        <p:nvSpPr>
          <p:cNvPr id="7" name="Foliennummernplatzhalter 6">
            <a:extLst>
              <a:ext uri="{FF2B5EF4-FFF2-40B4-BE49-F238E27FC236}">
                <a16:creationId xmlns:a16="http://schemas.microsoft.com/office/drawing/2014/main" id="{5F7DEFFA-0F83-4DA8-90C6-9DC641B6D174}"/>
              </a:ext>
            </a:extLst>
          </p:cNvPr>
          <p:cNvSpPr>
            <a:spLocks noGrp="1"/>
          </p:cNvSpPr>
          <p:nvPr>
            <p:ph type="sldNum" sz="quarter" idx="12"/>
          </p:nvPr>
        </p:nvSpPr>
        <p:spPr/>
        <p:txBody>
          <a:bodyPr/>
          <a:lstStyle/>
          <a:p>
            <a:fld id="{0393A594-5258-4E44-89B2-5CC552F0780D}" type="slidenum">
              <a:rPr lang="de-DE" smtClean="0"/>
              <a:t>28</a:t>
            </a:fld>
            <a:endParaRPr lang="de-DE" dirty="0"/>
          </a:p>
        </p:txBody>
      </p:sp>
    </p:spTree>
    <p:extLst>
      <p:ext uri="{BB962C8B-B14F-4D97-AF65-F5344CB8AC3E}">
        <p14:creationId xmlns:p14="http://schemas.microsoft.com/office/powerpoint/2010/main" val="74753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78928-A9C1-470B-80E3-53493F7401BD}"/>
              </a:ext>
            </a:extLst>
          </p:cNvPr>
          <p:cNvSpPr>
            <a:spLocks noGrp="1"/>
          </p:cNvSpPr>
          <p:nvPr>
            <p:ph type="title"/>
          </p:nvPr>
        </p:nvSpPr>
        <p:spPr/>
        <p:txBody>
          <a:bodyPr/>
          <a:lstStyle/>
          <a:p>
            <a:r>
              <a:rPr lang="de-DE" dirty="0"/>
              <a:t>Gliederung</a:t>
            </a:r>
          </a:p>
        </p:txBody>
      </p:sp>
      <p:sp>
        <p:nvSpPr>
          <p:cNvPr id="3" name="Inhaltsplatzhalter 2">
            <a:extLst>
              <a:ext uri="{FF2B5EF4-FFF2-40B4-BE49-F238E27FC236}">
                <a16:creationId xmlns:a16="http://schemas.microsoft.com/office/drawing/2014/main" id="{5A7B16A8-B17D-4F54-B86C-B9E915054C3D}"/>
              </a:ext>
            </a:extLst>
          </p:cNvPr>
          <p:cNvSpPr>
            <a:spLocks noGrp="1"/>
          </p:cNvSpPr>
          <p:nvPr>
            <p:ph idx="1"/>
          </p:nvPr>
        </p:nvSpPr>
        <p:spPr/>
        <p:txBody>
          <a:bodyPr>
            <a:normAutofit fontScale="92500" lnSpcReduction="10000"/>
          </a:bodyPr>
          <a:lstStyle/>
          <a:p>
            <a:r>
              <a:rPr lang="de-DE" dirty="0"/>
              <a:t>Entwicklung der klassischen Physik</a:t>
            </a:r>
          </a:p>
          <a:p>
            <a:pPr lvl="1"/>
            <a:r>
              <a:rPr lang="de-DE" dirty="0"/>
              <a:t>Galileis Methodik</a:t>
            </a:r>
          </a:p>
          <a:p>
            <a:pPr lvl="1"/>
            <a:r>
              <a:rPr lang="de-DE" dirty="0"/>
              <a:t>Descartes bemerkenswerter Irrtum</a:t>
            </a:r>
          </a:p>
          <a:p>
            <a:pPr lvl="1"/>
            <a:r>
              <a:rPr lang="de-DE" dirty="0"/>
              <a:t>Newtons Regeln</a:t>
            </a:r>
          </a:p>
          <a:p>
            <a:pPr lvl="1"/>
            <a:r>
              <a:rPr lang="de-DE" dirty="0"/>
              <a:t>Kants Prinzipien</a:t>
            </a:r>
          </a:p>
          <a:p>
            <a:r>
              <a:rPr lang="de-DE" dirty="0"/>
              <a:t>Hermann von Helmholtz</a:t>
            </a:r>
          </a:p>
          <a:p>
            <a:pPr lvl="1"/>
            <a:r>
              <a:rPr lang="de-DE" dirty="0"/>
              <a:t>Leben</a:t>
            </a:r>
          </a:p>
          <a:p>
            <a:pPr lvl="1"/>
            <a:r>
              <a:rPr lang="de-DE" dirty="0"/>
              <a:t>Verständnis von Wissenschaft</a:t>
            </a:r>
          </a:p>
          <a:p>
            <a:pPr lvl="2"/>
            <a:r>
              <a:rPr lang="de-DE" dirty="0"/>
              <a:t>Mechanistisches Weltbild</a:t>
            </a:r>
          </a:p>
          <a:p>
            <a:pPr lvl="2"/>
            <a:r>
              <a:rPr lang="de-DE" dirty="0"/>
              <a:t>Erkenntnistheorie</a:t>
            </a:r>
          </a:p>
          <a:p>
            <a:pPr lvl="2"/>
            <a:r>
              <a:rPr lang="de-DE" dirty="0"/>
              <a:t>Zukunft der Forschung</a:t>
            </a:r>
          </a:p>
          <a:p>
            <a:r>
              <a:rPr lang="de-DE" dirty="0"/>
              <a:t>Klassische Physik in der Retrospektive</a:t>
            </a:r>
          </a:p>
          <a:p>
            <a:endParaRPr lang="de-DE" dirty="0"/>
          </a:p>
        </p:txBody>
      </p:sp>
      <p:sp>
        <p:nvSpPr>
          <p:cNvPr id="4" name="Fußzeilenplatzhalter 3">
            <a:extLst>
              <a:ext uri="{FF2B5EF4-FFF2-40B4-BE49-F238E27FC236}">
                <a16:creationId xmlns:a16="http://schemas.microsoft.com/office/drawing/2014/main" id="{9200C4F5-AD00-4AAE-B731-B82BB9271918}"/>
              </a:ext>
            </a:extLst>
          </p:cNvPr>
          <p:cNvSpPr>
            <a:spLocks noGrp="1"/>
          </p:cNvSpPr>
          <p:nvPr>
            <p:ph type="ftr" sz="quarter" idx="11"/>
          </p:nvPr>
        </p:nvSpPr>
        <p:spPr/>
        <p:txBody>
          <a:bodyPr/>
          <a:lstStyle/>
          <a:p>
            <a:r>
              <a:rPr lang="de-DE" dirty="0"/>
              <a:t>Die klassische Physik. Hermann von Helmholtz</a:t>
            </a:r>
          </a:p>
        </p:txBody>
      </p:sp>
      <p:sp>
        <p:nvSpPr>
          <p:cNvPr id="5" name="Foliennummernplatzhalter 4">
            <a:extLst>
              <a:ext uri="{FF2B5EF4-FFF2-40B4-BE49-F238E27FC236}">
                <a16:creationId xmlns:a16="http://schemas.microsoft.com/office/drawing/2014/main" id="{ECBF75CE-DD0E-4B33-9D51-948DC5304FEB}"/>
              </a:ext>
            </a:extLst>
          </p:cNvPr>
          <p:cNvSpPr>
            <a:spLocks noGrp="1"/>
          </p:cNvSpPr>
          <p:nvPr>
            <p:ph type="sldNum" sz="quarter" idx="12"/>
          </p:nvPr>
        </p:nvSpPr>
        <p:spPr/>
        <p:txBody>
          <a:bodyPr/>
          <a:lstStyle/>
          <a:p>
            <a:fld id="{0393A594-5258-4E44-89B2-5CC552F0780D}" type="slidenum">
              <a:rPr lang="de-DE" smtClean="0"/>
              <a:t>3</a:t>
            </a:fld>
            <a:endParaRPr lang="de-DE"/>
          </a:p>
        </p:txBody>
      </p:sp>
    </p:spTree>
    <p:extLst>
      <p:ext uri="{BB962C8B-B14F-4D97-AF65-F5344CB8AC3E}">
        <p14:creationId xmlns:p14="http://schemas.microsoft.com/office/powerpoint/2010/main" val="2621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93B8F3FA-1F2B-428F-9CF9-F4087426C48A}"/>
              </a:ext>
            </a:extLst>
          </p:cNvPr>
          <p:cNvSpPr>
            <a:spLocks noGrp="1"/>
          </p:cNvSpPr>
          <p:nvPr>
            <p:ph sz="half" idx="2"/>
          </p:nvPr>
        </p:nvSpPr>
        <p:spPr>
          <a:xfrm>
            <a:off x="1151906" y="1690688"/>
            <a:ext cx="5855645" cy="4068844"/>
          </a:xfrm>
        </p:spPr>
        <p:txBody>
          <a:bodyPr/>
          <a:lstStyle/>
          <a:p>
            <a:r>
              <a:rPr lang="de-DE" dirty="0"/>
              <a:t>Mathematisierung der Physik</a:t>
            </a:r>
          </a:p>
          <a:p>
            <a:r>
              <a:rPr lang="de-DE" dirty="0"/>
              <a:t>Sinnliche Wahrnehmung wird übersetzt in physikalische Begriffe</a:t>
            </a:r>
          </a:p>
          <a:p>
            <a:r>
              <a:rPr lang="de-DE" dirty="0"/>
              <a:t>Vermeidet allumfassende Hypothesen</a:t>
            </a:r>
          </a:p>
          <a:p>
            <a:r>
              <a:rPr lang="de-DE" dirty="0"/>
              <a:t>Begründer der klassischen Physik</a:t>
            </a:r>
          </a:p>
          <a:p>
            <a:endParaRPr lang="de-DE" dirty="0"/>
          </a:p>
        </p:txBody>
      </p:sp>
      <p:sp>
        <p:nvSpPr>
          <p:cNvPr id="2" name="Titel 1">
            <a:extLst>
              <a:ext uri="{FF2B5EF4-FFF2-40B4-BE49-F238E27FC236}">
                <a16:creationId xmlns:a16="http://schemas.microsoft.com/office/drawing/2014/main" id="{AAFBF3C6-29A1-428E-8805-7880FFE67446}"/>
              </a:ext>
            </a:extLst>
          </p:cNvPr>
          <p:cNvSpPr>
            <a:spLocks noGrp="1"/>
          </p:cNvSpPr>
          <p:nvPr>
            <p:ph type="title"/>
          </p:nvPr>
        </p:nvSpPr>
        <p:spPr/>
        <p:txBody>
          <a:bodyPr vert="horz" lIns="91440" tIns="45720" rIns="91440" bIns="45720" rtlCol="0" anchor="ctr">
            <a:normAutofit/>
          </a:bodyPr>
          <a:lstStyle/>
          <a:p>
            <a:r>
              <a:rPr lang="en-US" sz="3600" kern="1200" dirty="0">
                <a:solidFill>
                  <a:schemeClr val="tx1"/>
                </a:solidFill>
                <a:latin typeface="+mj-lt"/>
                <a:ea typeface="+mj-ea"/>
                <a:cs typeface="+mj-cs"/>
              </a:rPr>
              <a:t>Galileo Galilei</a:t>
            </a:r>
          </a:p>
        </p:txBody>
      </p:sp>
      <p:pic>
        <p:nvPicPr>
          <p:cNvPr id="12" name="Bildplatzhalter 11">
            <a:extLst>
              <a:ext uri="{FF2B5EF4-FFF2-40B4-BE49-F238E27FC236}">
                <a16:creationId xmlns:a16="http://schemas.microsoft.com/office/drawing/2014/main" id="{610F0DAD-F245-4FBE-94B1-3B5637028517}"/>
              </a:ext>
            </a:extLst>
          </p:cNvPr>
          <p:cNvPicPr>
            <a:picLocks noGrp="1" noChangeAspect="1"/>
          </p:cNvPicPr>
          <p:nvPr>
            <p:ph type="pic" sz="quarter" idx="13"/>
          </p:nvPr>
        </p:nvPicPr>
        <p:blipFill>
          <a:blip r:embed="rId3"/>
          <a:srcRect l="7416" r="7416"/>
          <a:stretch>
            <a:fillRect/>
          </a:stretch>
        </p:blipFill>
        <p:spPr>
          <a:prstGeom prst="rect">
            <a:avLst/>
          </a:prstGeom>
        </p:spPr>
      </p:pic>
      <p:sp>
        <p:nvSpPr>
          <p:cNvPr id="11" name="Textplatzhalter 10">
            <a:extLst>
              <a:ext uri="{FF2B5EF4-FFF2-40B4-BE49-F238E27FC236}">
                <a16:creationId xmlns:a16="http://schemas.microsoft.com/office/drawing/2014/main" id="{D889665D-D68F-451B-BEB5-526F6C116CF7}"/>
              </a:ext>
            </a:extLst>
          </p:cNvPr>
          <p:cNvSpPr>
            <a:spLocks noGrp="1"/>
          </p:cNvSpPr>
          <p:nvPr>
            <p:ph type="body" sz="quarter" idx="14"/>
          </p:nvPr>
        </p:nvSpPr>
        <p:spPr>
          <a:xfrm>
            <a:off x="8036606" y="5942013"/>
            <a:ext cx="2435225" cy="247650"/>
          </a:xfrm>
        </p:spPr>
        <p:txBody>
          <a:bodyPr/>
          <a:lstStyle/>
          <a:p>
            <a:pPr algn="ctr"/>
            <a:r>
              <a:rPr lang="de-DE" dirty="0"/>
              <a:t>Galilei. Quelle 1</a:t>
            </a:r>
          </a:p>
        </p:txBody>
      </p:sp>
      <p:sp>
        <p:nvSpPr>
          <p:cNvPr id="26" name="Fußzeilenplatzhalter 25">
            <a:extLst>
              <a:ext uri="{FF2B5EF4-FFF2-40B4-BE49-F238E27FC236}">
                <a16:creationId xmlns:a16="http://schemas.microsoft.com/office/drawing/2014/main" id="{2CEEC129-7AA9-40BF-A62E-E0D07A748280}"/>
              </a:ext>
            </a:extLst>
          </p:cNvPr>
          <p:cNvSpPr>
            <a:spLocks noGrp="1"/>
          </p:cNvSpPr>
          <p:nvPr>
            <p:ph type="ftr" sz="quarter" idx="11"/>
          </p:nvPr>
        </p:nvSpPr>
        <p:spPr/>
        <p:txBody>
          <a:bodyPr/>
          <a:lstStyle/>
          <a:p>
            <a:r>
              <a:rPr lang="de-DE"/>
              <a:t>Die klassische Physik. Hermann von Helmholtz</a:t>
            </a:r>
          </a:p>
        </p:txBody>
      </p:sp>
      <p:sp>
        <p:nvSpPr>
          <p:cNvPr id="27" name="Foliennummernplatzhalter 26">
            <a:extLst>
              <a:ext uri="{FF2B5EF4-FFF2-40B4-BE49-F238E27FC236}">
                <a16:creationId xmlns:a16="http://schemas.microsoft.com/office/drawing/2014/main" id="{9F4A0465-48D9-415D-93F9-62066E914F53}"/>
              </a:ext>
            </a:extLst>
          </p:cNvPr>
          <p:cNvSpPr>
            <a:spLocks noGrp="1"/>
          </p:cNvSpPr>
          <p:nvPr>
            <p:ph type="sldNum" sz="quarter" idx="12"/>
          </p:nvPr>
        </p:nvSpPr>
        <p:spPr/>
        <p:txBody>
          <a:bodyPr/>
          <a:lstStyle/>
          <a:p>
            <a:fld id="{0393A594-5258-4E44-89B2-5CC552F0780D}" type="slidenum">
              <a:rPr lang="de-DE" smtClean="0"/>
              <a:t>4</a:t>
            </a:fld>
            <a:endParaRPr lang="de-DE"/>
          </a:p>
        </p:txBody>
      </p:sp>
      <p:sp>
        <p:nvSpPr>
          <p:cNvPr id="28" name="Textfeld 27">
            <a:extLst>
              <a:ext uri="{FF2B5EF4-FFF2-40B4-BE49-F238E27FC236}">
                <a16:creationId xmlns:a16="http://schemas.microsoft.com/office/drawing/2014/main" id="{AAED83D9-6DE0-4AC8-A037-C3803E03A9AC}"/>
              </a:ext>
            </a:extLst>
          </p:cNvPr>
          <p:cNvSpPr txBox="1"/>
          <p:nvPr/>
        </p:nvSpPr>
        <p:spPr>
          <a:xfrm>
            <a:off x="1460665" y="6424551"/>
            <a:ext cx="855023" cy="276999"/>
          </a:xfrm>
          <a:prstGeom prst="rect">
            <a:avLst/>
          </a:prstGeom>
          <a:noFill/>
        </p:spPr>
        <p:txBody>
          <a:bodyPr wrap="square" rtlCol="0">
            <a:spAutoFit/>
          </a:bodyPr>
          <a:lstStyle/>
          <a:p>
            <a:r>
              <a:rPr lang="de-DE" sz="1200" dirty="0">
                <a:solidFill>
                  <a:schemeClr val="bg1">
                    <a:lumMod val="50000"/>
                  </a:schemeClr>
                </a:solidFill>
              </a:rPr>
              <a:t>Quelle 1, 2</a:t>
            </a:r>
          </a:p>
        </p:txBody>
      </p:sp>
    </p:spTree>
    <p:extLst>
      <p:ext uri="{BB962C8B-B14F-4D97-AF65-F5344CB8AC3E}">
        <p14:creationId xmlns:p14="http://schemas.microsoft.com/office/powerpoint/2010/main" val="134347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B546AC38-F79F-420B-8028-16C821477838}"/>
              </a:ext>
            </a:extLst>
          </p:cNvPr>
          <p:cNvPicPr>
            <a:picLocks noGrp="1" noChangeAspect="1"/>
          </p:cNvPicPr>
          <p:nvPr>
            <p:ph idx="1"/>
          </p:nvPr>
        </p:nvPicPr>
        <p:blipFill>
          <a:blip r:embed="rId3"/>
          <a:stretch>
            <a:fillRect/>
          </a:stretch>
        </p:blipFill>
        <p:spPr>
          <a:xfrm>
            <a:off x="2466641" y="643467"/>
            <a:ext cx="7258718" cy="5571065"/>
          </a:xfrm>
          <a:prstGeom prst="rect">
            <a:avLst/>
          </a:prstGeom>
          <a:ln>
            <a:noFill/>
          </a:ln>
        </p:spPr>
      </p:pic>
      <p:sp>
        <p:nvSpPr>
          <p:cNvPr id="2" name="Fußzeilenplatzhalter 1">
            <a:extLst>
              <a:ext uri="{FF2B5EF4-FFF2-40B4-BE49-F238E27FC236}">
                <a16:creationId xmlns:a16="http://schemas.microsoft.com/office/drawing/2014/main" id="{26981A65-EA66-443E-BBAA-5FCFC1D2AD6D}"/>
              </a:ext>
            </a:extLst>
          </p:cNvPr>
          <p:cNvSpPr>
            <a:spLocks noGrp="1"/>
          </p:cNvSpPr>
          <p:nvPr>
            <p:ph type="ftr" sz="quarter" idx="11"/>
          </p:nvPr>
        </p:nvSpPr>
        <p:spPr/>
        <p:txBody>
          <a:bodyPr/>
          <a:lstStyle/>
          <a:p>
            <a:r>
              <a:rPr lang="de-DE"/>
              <a:t>Die klassische Physik. Hermann von Helmholtz</a:t>
            </a:r>
          </a:p>
        </p:txBody>
      </p:sp>
      <p:sp>
        <p:nvSpPr>
          <p:cNvPr id="3" name="Foliennummernplatzhalter 2">
            <a:extLst>
              <a:ext uri="{FF2B5EF4-FFF2-40B4-BE49-F238E27FC236}">
                <a16:creationId xmlns:a16="http://schemas.microsoft.com/office/drawing/2014/main" id="{09D4AFBC-4FFE-467F-901D-05B8CD92DE2E}"/>
              </a:ext>
            </a:extLst>
          </p:cNvPr>
          <p:cNvSpPr>
            <a:spLocks noGrp="1"/>
          </p:cNvSpPr>
          <p:nvPr>
            <p:ph type="sldNum" sz="quarter" idx="12"/>
          </p:nvPr>
        </p:nvSpPr>
        <p:spPr/>
        <p:txBody>
          <a:bodyPr/>
          <a:lstStyle/>
          <a:p>
            <a:fld id="{0393A594-5258-4E44-89B2-5CC552F0780D}" type="slidenum">
              <a:rPr lang="de-DE" smtClean="0"/>
              <a:t>5</a:t>
            </a:fld>
            <a:endParaRPr lang="de-DE"/>
          </a:p>
        </p:txBody>
      </p:sp>
      <p:sp>
        <p:nvSpPr>
          <p:cNvPr id="13" name="Textfeld 12">
            <a:extLst>
              <a:ext uri="{FF2B5EF4-FFF2-40B4-BE49-F238E27FC236}">
                <a16:creationId xmlns:a16="http://schemas.microsoft.com/office/drawing/2014/main" id="{DBD18623-DBBB-4917-BC3C-340C852C051F}"/>
              </a:ext>
            </a:extLst>
          </p:cNvPr>
          <p:cNvSpPr txBox="1"/>
          <p:nvPr/>
        </p:nvSpPr>
        <p:spPr>
          <a:xfrm>
            <a:off x="1460665" y="6424551"/>
            <a:ext cx="855023" cy="276999"/>
          </a:xfrm>
          <a:prstGeom prst="rect">
            <a:avLst/>
          </a:prstGeom>
          <a:noFill/>
        </p:spPr>
        <p:txBody>
          <a:bodyPr wrap="square" rtlCol="0">
            <a:spAutoFit/>
          </a:bodyPr>
          <a:lstStyle/>
          <a:p>
            <a:r>
              <a:rPr lang="de-DE" sz="1200" dirty="0">
                <a:solidFill>
                  <a:schemeClr val="bg1">
                    <a:lumMod val="50000"/>
                  </a:schemeClr>
                </a:solidFill>
              </a:rPr>
              <a:t>Quelle 1</a:t>
            </a:r>
          </a:p>
        </p:txBody>
      </p:sp>
    </p:spTree>
    <p:extLst>
      <p:ext uri="{BB962C8B-B14F-4D97-AF65-F5344CB8AC3E}">
        <p14:creationId xmlns:p14="http://schemas.microsoft.com/office/powerpoint/2010/main" val="258596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AFBA5083-D64E-40AE-86FD-3D1F4EACAAC8}"/>
              </a:ext>
            </a:extLst>
          </p:cNvPr>
          <p:cNvPicPr>
            <a:picLocks noGrp="1" noChangeAspect="1"/>
          </p:cNvPicPr>
          <p:nvPr>
            <p:ph idx="4294967295"/>
          </p:nvPr>
        </p:nvPicPr>
        <p:blipFill>
          <a:blip r:embed="rId3"/>
          <a:stretch>
            <a:fillRect/>
          </a:stretch>
        </p:blipFill>
        <p:spPr>
          <a:xfrm>
            <a:off x="111125" y="1714500"/>
            <a:ext cx="12080875" cy="3411538"/>
          </a:xfrm>
          <a:prstGeom prst="rect">
            <a:avLst/>
          </a:prstGeom>
          <a:ln>
            <a:noFill/>
          </a:ln>
        </p:spPr>
      </p:pic>
      <p:pic>
        <p:nvPicPr>
          <p:cNvPr id="21" name="Inhaltsplatzhalter 4">
            <a:extLst>
              <a:ext uri="{FF2B5EF4-FFF2-40B4-BE49-F238E27FC236}">
                <a16:creationId xmlns:a16="http://schemas.microsoft.com/office/drawing/2014/main" id="{3D6F9DFF-6AE0-45A0-A3BB-DFDD218E7349}"/>
              </a:ext>
            </a:extLst>
          </p:cNvPr>
          <p:cNvPicPr>
            <a:picLocks noChangeAspect="1"/>
          </p:cNvPicPr>
          <p:nvPr/>
        </p:nvPicPr>
        <p:blipFill>
          <a:blip r:embed="rId4"/>
          <a:stretch>
            <a:fillRect/>
          </a:stretch>
        </p:blipFill>
        <p:spPr>
          <a:xfrm>
            <a:off x="9832058" y="1650157"/>
            <a:ext cx="1311276" cy="1480838"/>
          </a:xfrm>
          <a:prstGeom prst="rect">
            <a:avLst/>
          </a:prstGeom>
        </p:spPr>
      </p:pic>
      <p:pic>
        <p:nvPicPr>
          <p:cNvPr id="7" name="Grafik 6">
            <a:extLst>
              <a:ext uri="{FF2B5EF4-FFF2-40B4-BE49-F238E27FC236}">
                <a16:creationId xmlns:a16="http://schemas.microsoft.com/office/drawing/2014/main" id="{131699D4-2649-457D-80F1-062EEE8AEA11}"/>
              </a:ext>
            </a:extLst>
          </p:cNvPr>
          <p:cNvPicPr>
            <a:picLocks noChangeAspect="1"/>
          </p:cNvPicPr>
          <p:nvPr/>
        </p:nvPicPr>
        <p:blipFill>
          <a:blip r:embed="rId5"/>
          <a:stretch>
            <a:fillRect/>
          </a:stretch>
        </p:blipFill>
        <p:spPr>
          <a:xfrm>
            <a:off x="5394241" y="231485"/>
            <a:ext cx="1515219" cy="2394888"/>
          </a:xfrm>
          <a:prstGeom prst="rect">
            <a:avLst/>
          </a:prstGeom>
        </p:spPr>
      </p:pic>
      <p:pic>
        <p:nvPicPr>
          <p:cNvPr id="13" name="Grafik 12">
            <a:extLst>
              <a:ext uri="{FF2B5EF4-FFF2-40B4-BE49-F238E27FC236}">
                <a16:creationId xmlns:a16="http://schemas.microsoft.com/office/drawing/2014/main" id="{5CC755FB-6063-4708-806C-2EBD898FDF7E}"/>
              </a:ext>
            </a:extLst>
          </p:cNvPr>
          <p:cNvPicPr>
            <a:picLocks noChangeAspect="1"/>
          </p:cNvPicPr>
          <p:nvPr/>
        </p:nvPicPr>
        <p:blipFill>
          <a:blip r:embed="rId6"/>
          <a:stretch>
            <a:fillRect/>
          </a:stretch>
        </p:blipFill>
        <p:spPr>
          <a:xfrm>
            <a:off x="650541" y="4389142"/>
            <a:ext cx="1907492" cy="2221590"/>
          </a:xfrm>
          <a:prstGeom prst="rect">
            <a:avLst/>
          </a:prstGeom>
        </p:spPr>
      </p:pic>
      <p:sp>
        <p:nvSpPr>
          <p:cNvPr id="2" name="Fußzeilenplatzhalter 1">
            <a:extLst>
              <a:ext uri="{FF2B5EF4-FFF2-40B4-BE49-F238E27FC236}">
                <a16:creationId xmlns:a16="http://schemas.microsoft.com/office/drawing/2014/main" id="{0FE5C8AA-5D33-4AE6-AC6C-6798DD22E9A4}"/>
              </a:ext>
            </a:extLst>
          </p:cNvPr>
          <p:cNvSpPr>
            <a:spLocks noGrp="1"/>
          </p:cNvSpPr>
          <p:nvPr>
            <p:ph type="ftr" sz="quarter" idx="11"/>
          </p:nvPr>
        </p:nvSpPr>
        <p:spPr/>
        <p:txBody>
          <a:bodyPr/>
          <a:lstStyle/>
          <a:p>
            <a:r>
              <a:rPr lang="de-DE"/>
              <a:t>Die klassische Physik. Hermann von Helmholtz</a:t>
            </a:r>
          </a:p>
        </p:txBody>
      </p:sp>
      <p:sp>
        <p:nvSpPr>
          <p:cNvPr id="3" name="Foliennummernplatzhalter 2">
            <a:extLst>
              <a:ext uri="{FF2B5EF4-FFF2-40B4-BE49-F238E27FC236}">
                <a16:creationId xmlns:a16="http://schemas.microsoft.com/office/drawing/2014/main" id="{4FB03FC8-84C8-4ABF-B0F0-FD94A38E345F}"/>
              </a:ext>
            </a:extLst>
          </p:cNvPr>
          <p:cNvSpPr>
            <a:spLocks noGrp="1"/>
          </p:cNvSpPr>
          <p:nvPr>
            <p:ph type="sldNum" sz="quarter" idx="12"/>
          </p:nvPr>
        </p:nvSpPr>
        <p:spPr/>
        <p:txBody>
          <a:bodyPr/>
          <a:lstStyle/>
          <a:p>
            <a:fld id="{6802BA59-8A53-4785-855B-021D4B1301BA}" type="slidenum">
              <a:rPr lang="de-DE" smtClean="0"/>
              <a:t>6</a:t>
            </a:fld>
            <a:endParaRPr lang="de-DE"/>
          </a:p>
        </p:txBody>
      </p:sp>
      <p:sp>
        <p:nvSpPr>
          <p:cNvPr id="15" name="Textfeld 14">
            <a:extLst>
              <a:ext uri="{FF2B5EF4-FFF2-40B4-BE49-F238E27FC236}">
                <a16:creationId xmlns:a16="http://schemas.microsoft.com/office/drawing/2014/main" id="{C17E13D6-F5FD-4C76-8547-3E2384A3CC71}"/>
              </a:ext>
            </a:extLst>
          </p:cNvPr>
          <p:cNvSpPr txBox="1"/>
          <p:nvPr/>
        </p:nvSpPr>
        <p:spPr>
          <a:xfrm>
            <a:off x="2870805" y="6428777"/>
            <a:ext cx="855023" cy="276999"/>
          </a:xfrm>
          <a:prstGeom prst="rect">
            <a:avLst/>
          </a:prstGeom>
          <a:noFill/>
        </p:spPr>
        <p:txBody>
          <a:bodyPr wrap="square" rtlCol="0">
            <a:spAutoFit/>
          </a:bodyPr>
          <a:lstStyle/>
          <a:p>
            <a:r>
              <a:rPr lang="de-DE" sz="1200" dirty="0">
                <a:solidFill>
                  <a:schemeClr val="bg1">
                    <a:lumMod val="50000"/>
                  </a:schemeClr>
                </a:solidFill>
              </a:rPr>
              <a:t>Quelle 2</a:t>
            </a:r>
          </a:p>
        </p:txBody>
      </p:sp>
    </p:spTree>
    <p:extLst>
      <p:ext uri="{BB962C8B-B14F-4D97-AF65-F5344CB8AC3E}">
        <p14:creationId xmlns:p14="http://schemas.microsoft.com/office/powerpoint/2010/main" val="33969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A90E69D-F4B1-4C22-984C-C4EAD0B30FA7}"/>
              </a:ext>
            </a:extLst>
          </p:cNvPr>
          <p:cNvSpPr>
            <a:spLocks noGrp="1"/>
          </p:cNvSpPr>
          <p:nvPr>
            <p:ph type="title"/>
          </p:nvPr>
        </p:nvSpPr>
        <p:spPr/>
        <p:txBody>
          <a:bodyPr/>
          <a:lstStyle/>
          <a:p>
            <a:r>
              <a:rPr lang="de-DE" sz="4400" dirty="0"/>
              <a:t>„Ich denke, also bin ich.“ </a:t>
            </a:r>
            <a:endParaRPr lang="de-DE" dirty="0"/>
          </a:p>
        </p:txBody>
      </p:sp>
      <p:sp>
        <p:nvSpPr>
          <p:cNvPr id="5" name="Textplatzhalter 4">
            <a:extLst>
              <a:ext uri="{FF2B5EF4-FFF2-40B4-BE49-F238E27FC236}">
                <a16:creationId xmlns:a16="http://schemas.microsoft.com/office/drawing/2014/main" id="{771D5451-F36B-48F1-97A0-A640B8786B09}"/>
              </a:ext>
            </a:extLst>
          </p:cNvPr>
          <p:cNvSpPr>
            <a:spLocks noGrp="1"/>
          </p:cNvSpPr>
          <p:nvPr>
            <p:ph type="body" idx="1"/>
          </p:nvPr>
        </p:nvSpPr>
        <p:spPr>
          <a:xfrm>
            <a:off x="1460665" y="1149385"/>
            <a:ext cx="5157787" cy="457810"/>
          </a:xfrm>
        </p:spPr>
        <p:txBody>
          <a:bodyPr/>
          <a:lstStyle/>
          <a:p>
            <a:r>
              <a:rPr lang="de-DE" sz="2400" dirty="0"/>
              <a:t>René Descartes</a:t>
            </a:r>
            <a:endParaRPr lang="de-DE" dirty="0"/>
          </a:p>
        </p:txBody>
      </p:sp>
      <p:sp>
        <p:nvSpPr>
          <p:cNvPr id="6" name="Inhaltsplatzhalter 5">
            <a:extLst>
              <a:ext uri="{FF2B5EF4-FFF2-40B4-BE49-F238E27FC236}">
                <a16:creationId xmlns:a16="http://schemas.microsoft.com/office/drawing/2014/main" id="{B40F4BD9-77EE-40E5-AAE2-6AC0E3A152DB}"/>
              </a:ext>
            </a:extLst>
          </p:cNvPr>
          <p:cNvSpPr>
            <a:spLocks noGrp="1"/>
          </p:cNvSpPr>
          <p:nvPr>
            <p:ph sz="half" idx="2"/>
          </p:nvPr>
        </p:nvSpPr>
        <p:spPr>
          <a:xfrm>
            <a:off x="1223158" y="2025353"/>
            <a:ext cx="5784393" cy="4164310"/>
          </a:xfrm>
        </p:spPr>
        <p:txBody>
          <a:bodyPr>
            <a:normAutofit fontScale="85000" lnSpcReduction="10000"/>
          </a:bodyPr>
          <a:lstStyle/>
          <a:p>
            <a:pPr marL="0" indent="0">
              <a:buNone/>
            </a:pPr>
            <a:r>
              <a:rPr lang="de-DE" sz="3200" dirty="0"/>
              <a:t>Begründer der mathematisch-deduktiven Methode</a:t>
            </a:r>
          </a:p>
          <a:p>
            <a:endParaRPr lang="de-DE" sz="3200" b="1" dirty="0"/>
          </a:p>
          <a:p>
            <a:pPr marL="0" indent="0">
              <a:buNone/>
            </a:pPr>
            <a:r>
              <a:rPr lang="de-DE" sz="3200" dirty="0"/>
              <a:t>Regeln zur Ausrichtung der Erkenntniskraft</a:t>
            </a:r>
          </a:p>
          <a:p>
            <a:pPr marL="0" indent="0">
              <a:buNone/>
            </a:pPr>
            <a:endParaRPr lang="de-DE" sz="3200" dirty="0"/>
          </a:p>
          <a:p>
            <a:pPr marL="0" indent="0">
              <a:buNone/>
            </a:pPr>
            <a:r>
              <a:rPr lang="de-DE" sz="3200" dirty="0"/>
              <a:t>Nichts ist verlässlich, außer das Zweifeln</a:t>
            </a:r>
          </a:p>
          <a:p>
            <a:endParaRPr lang="de-DE" sz="3200" dirty="0"/>
          </a:p>
          <a:p>
            <a:pPr marL="0" indent="0">
              <a:buNone/>
            </a:pPr>
            <a:r>
              <a:rPr lang="de-DE" sz="3200" dirty="0"/>
              <a:t>Leibnitz: „Bemerkenswerter Irrtum“</a:t>
            </a:r>
          </a:p>
          <a:p>
            <a:endParaRPr lang="de-DE" dirty="0"/>
          </a:p>
        </p:txBody>
      </p:sp>
      <p:pic>
        <p:nvPicPr>
          <p:cNvPr id="9" name="Bildplatzhalter 8">
            <a:extLst>
              <a:ext uri="{FF2B5EF4-FFF2-40B4-BE49-F238E27FC236}">
                <a16:creationId xmlns:a16="http://schemas.microsoft.com/office/drawing/2014/main" id="{4D04D91D-7A7A-4D22-912D-ABB447A294EA}"/>
              </a:ext>
            </a:extLst>
          </p:cNvPr>
          <p:cNvPicPr>
            <a:picLocks noGrp="1" noChangeAspect="1"/>
          </p:cNvPicPr>
          <p:nvPr>
            <p:ph type="pic" sz="quarter" idx="13"/>
          </p:nvPr>
        </p:nvPicPr>
        <p:blipFill>
          <a:blip r:embed="rId3"/>
          <a:srcRect l="8725" r="8725"/>
          <a:stretch>
            <a:fillRect/>
          </a:stretch>
        </p:blipFill>
        <p:spPr>
          <a:prstGeom prst="rect">
            <a:avLst/>
          </a:prstGeom>
        </p:spPr>
      </p:pic>
      <p:sp>
        <p:nvSpPr>
          <p:cNvPr id="10" name="Textplatzhalter 9">
            <a:extLst>
              <a:ext uri="{FF2B5EF4-FFF2-40B4-BE49-F238E27FC236}">
                <a16:creationId xmlns:a16="http://schemas.microsoft.com/office/drawing/2014/main" id="{A4C63664-8508-4F65-9837-19EBEB69E2AD}"/>
              </a:ext>
            </a:extLst>
          </p:cNvPr>
          <p:cNvSpPr txBox="1">
            <a:spLocks noGrp="1"/>
          </p:cNvSpPr>
          <p:nvPr>
            <p:ph type="body" sz="quarter" idx="14"/>
          </p:nvPr>
        </p:nvSpPr>
        <p:spPr>
          <a:xfrm>
            <a:off x="8036606" y="5812747"/>
            <a:ext cx="2435225" cy="258532"/>
          </a:xfrm>
          <a:prstGeom prst="rect">
            <a:avLst/>
          </a:prstGeom>
          <a:noFill/>
        </p:spPr>
        <p:txBody>
          <a:bodyPr wrap="square" rtlCol="0">
            <a:spAutoFit/>
          </a:bodyPr>
          <a:lstStyle/>
          <a:p>
            <a:pPr algn="ctr"/>
            <a:r>
              <a:rPr lang="de-DE" sz="1200" dirty="0"/>
              <a:t>Descartes. Quelle 1</a:t>
            </a:r>
          </a:p>
        </p:txBody>
      </p:sp>
      <p:sp>
        <p:nvSpPr>
          <p:cNvPr id="11" name="Fußzeilenplatzhalter 10">
            <a:extLst>
              <a:ext uri="{FF2B5EF4-FFF2-40B4-BE49-F238E27FC236}">
                <a16:creationId xmlns:a16="http://schemas.microsoft.com/office/drawing/2014/main" id="{926BACDA-2D66-4451-8944-EC2D8A885963}"/>
              </a:ext>
            </a:extLst>
          </p:cNvPr>
          <p:cNvSpPr>
            <a:spLocks noGrp="1"/>
          </p:cNvSpPr>
          <p:nvPr>
            <p:ph type="ftr" sz="quarter" idx="11"/>
          </p:nvPr>
        </p:nvSpPr>
        <p:spPr/>
        <p:txBody>
          <a:bodyPr/>
          <a:lstStyle/>
          <a:p>
            <a:r>
              <a:rPr lang="de-DE"/>
              <a:t>Die klassische Physik. Hermann von Helmholtz</a:t>
            </a:r>
          </a:p>
        </p:txBody>
      </p:sp>
      <p:sp>
        <p:nvSpPr>
          <p:cNvPr id="12" name="Foliennummernplatzhalter 11">
            <a:extLst>
              <a:ext uri="{FF2B5EF4-FFF2-40B4-BE49-F238E27FC236}">
                <a16:creationId xmlns:a16="http://schemas.microsoft.com/office/drawing/2014/main" id="{A7C14854-7B13-406F-99FC-B27AE07F2C81}"/>
              </a:ext>
            </a:extLst>
          </p:cNvPr>
          <p:cNvSpPr>
            <a:spLocks noGrp="1"/>
          </p:cNvSpPr>
          <p:nvPr>
            <p:ph type="sldNum" sz="quarter" idx="12"/>
          </p:nvPr>
        </p:nvSpPr>
        <p:spPr/>
        <p:txBody>
          <a:bodyPr/>
          <a:lstStyle/>
          <a:p>
            <a:fld id="{0393A594-5258-4E44-89B2-5CC552F0780D}" type="slidenum">
              <a:rPr lang="de-DE" smtClean="0"/>
              <a:t>7</a:t>
            </a:fld>
            <a:endParaRPr lang="de-DE"/>
          </a:p>
        </p:txBody>
      </p:sp>
      <p:sp>
        <p:nvSpPr>
          <p:cNvPr id="13" name="Textfeld 12">
            <a:extLst>
              <a:ext uri="{FF2B5EF4-FFF2-40B4-BE49-F238E27FC236}">
                <a16:creationId xmlns:a16="http://schemas.microsoft.com/office/drawing/2014/main" id="{18621A1A-2A6A-4158-B738-7267FA765658}"/>
              </a:ext>
            </a:extLst>
          </p:cNvPr>
          <p:cNvSpPr txBox="1"/>
          <p:nvPr/>
        </p:nvSpPr>
        <p:spPr>
          <a:xfrm>
            <a:off x="1460665" y="6424551"/>
            <a:ext cx="855023" cy="276999"/>
          </a:xfrm>
          <a:prstGeom prst="rect">
            <a:avLst/>
          </a:prstGeom>
          <a:noFill/>
        </p:spPr>
        <p:txBody>
          <a:bodyPr wrap="square" rtlCol="0">
            <a:spAutoFit/>
          </a:bodyPr>
          <a:lstStyle/>
          <a:p>
            <a:r>
              <a:rPr lang="de-DE" sz="1200" dirty="0">
                <a:solidFill>
                  <a:schemeClr val="bg1">
                    <a:lumMod val="50000"/>
                  </a:schemeClr>
                </a:solidFill>
              </a:rPr>
              <a:t>Quelle 1</a:t>
            </a:r>
          </a:p>
        </p:txBody>
      </p:sp>
    </p:spTree>
    <p:extLst>
      <p:ext uri="{BB962C8B-B14F-4D97-AF65-F5344CB8AC3E}">
        <p14:creationId xmlns:p14="http://schemas.microsoft.com/office/powerpoint/2010/main" val="342291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ECEB6D5-F16F-46D8-9850-9F6A2538D79B}"/>
              </a:ext>
            </a:extLst>
          </p:cNvPr>
          <p:cNvSpPr>
            <a:spLocks noGrp="1"/>
          </p:cNvSpPr>
          <p:nvPr>
            <p:ph type="ftr" sz="quarter" idx="11"/>
          </p:nvPr>
        </p:nvSpPr>
        <p:spPr/>
        <p:txBody>
          <a:bodyPr/>
          <a:lstStyle/>
          <a:p>
            <a:r>
              <a:rPr lang="de-DE"/>
              <a:t>Die klassische Physik. Hermann von Helmholtz</a:t>
            </a:r>
          </a:p>
        </p:txBody>
      </p:sp>
      <p:sp>
        <p:nvSpPr>
          <p:cNvPr id="3" name="Foliennummernplatzhalter 2">
            <a:extLst>
              <a:ext uri="{FF2B5EF4-FFF2-40B4-BE49-F238E27FC236}">
                <a16:creationId xmlns:a16="http://schemas.microsoft.com/office/drawing/2014/main" id="{74AE92E4-7A1A-45FB-9E07-E535727D69C5}"/>
              </a:ext>
            </a:extLst>
          </p:cNvPr>
          <p:cNvSpPr>
            <a:spLocks noGrp="1"/>
          </p:cNvSpPr>
          <p:nvPr>
            <p:ph type="sldNum" sz="quarter" idx="12"/>
          </p:nvPr>
        </p:nvSpPr>
        <p:spPr/>
        <p:txBody>
          <a:bodyPr/>
          <a:lstStyle/>
          <a:p>
            <a:fld id="{0393A594-5258-4E44-89B2-5CC552F0780D}" type="slidenum">
              <a:rPr lang="de-DE" smtClean="0"/>
              <a:t>8</a:t>
            </a:fld>
            <a:endParaRPr lang="de-DE"/>
          </a:p>
        </p:txBody>
      </p:sp>
      <p:pic>
        <p:nvPicPr>
          <p:cNvPr id="5" name="Inhaltsplatzhalter 4">
            <a:extLst>
              <a:ext uri="{FF2B5EF4-FFF2-40B4-BE49-F238E27FC236}">
                <a16:creationId xmlns:a16="http://schemas.microsoft.com/office/drawing/2014/main" id="{98AEDFED-AA9A-4FC8-8BD5-41CA46B6D606}"/>
              </a:ext>
            </a:extLst>
          </p:cNvPr>
          <p:cNvPicPr>
            <a:picLocks noGrp="1" noChangeAspect="1"/>
          </p:cNvPicPr>
          <p:nvPr>
            <p:ph idx="4294967295"/>
          </p:nvPr>
        </p:nvPicPr>
        <p:blipFill>
          <a:blip r:embed="rId3"/>
          <a:stretch>
            <a:fillRect/>
          </a:stretch>
        </p:blipFill>
        <p:spPr>
          <a:xfrm>
            <a:off x="0" y="1644650"/>
            <a:ext cx="12061825" cy="3376613"/>
          </a:xfrm>
          <a:prstGeom prst="rect">
            <a:avLst/>
          </a:prstGeom>
          <a:ln>
            <a:noFill/>
          </a:ln>
        </p:spPr>
      </p:pic>
      <p:pic>
        <p:nvPicPr>
          <p:cNvPr id="6" name="Grafik 5">
            <a:extLst>
              <a:ext uri="{FF2B5EF4-FFF2-40B4-BE49-F238E27FC236}">
                <a16:creationId xmlns:a16="http://schemas.microsoft.com/office/drawing/2014/main" id="{5DE76721-AD1A-47EB-83BA-D74157BEE0FB}"/>
              </a:ext>
            </a:extLst>
          </p:cNvPr>
          <p:cNvPicPr>
            <a:picLocks noChangeAspect="1"/>
          </p:cNvPicPr>
          <p:nvPr/>
        </p:nvPicPr>
        <p:blipFill>
          <a:blip r:embed="rId4"/>
          <a:stretch>
            <a:fillRect/>
          </a:stretch>
        </p:blipFill>
        <p:spPr>
          <a:xfrm>
            <a:off x="4557005" y="0"/>
            <a:ext cx="2069530" cy="2578361"/>
          </a:xfrm>
          <a:prstGeom prst="rect">
            <a:avLst/>
          </a:prstGeom>
        </p:spPr>
      </p:pic>
      <p:pic>
        <p:nvPicPr>
          <p:cNvPr id="8" name="Grafik 7">
            <a:extLst>
              <a:ext uri="{FF2B5EF4-FFF2-40B4-BE49-F238E27FC236}">
                <a16:creationId xmlns:a16="http://schemas.microsoft.com/office/drawing/2014/main" id="{E27A7FC0-5F55-445D-B0B7-2657ABAA442C}"/>
              </a:ext>
            </a:extLst>
          </p:cNvPr>
          <p:cNvPicPr>
            <a:picLocks noChangeAspect="1"/>
          </p:cNvPicPr>
          <p:nvPr/>
        </p:nvPicPr>
        <p:blipFill>
          <a:blip r:embed="rId5"/>
          <a:stretch>
            <a:fillRect/>
          </a:stretch>
        </p:blipFill>
        <p:spPr>
          <a:xfrm>
            <a:off x="2720058" y="4804164"/>
            <a:ext cx="2273417" cy="1320868"/>
          </a:xfrm>
          <a:prstGeom prst="rect">
            <a:avLst/>
          </a:prstGeom>
        </p:spPr>
      </p:pic>
      <p:pic>
        <p:nvPicPr>
          <p:cNvPr id="11" name="Grafik 10">
            <a:extLst>
              <a:ext uri="{FF2B5EF4-FFF2-40B4-BE49-F238E27FC236}">
                <a16:creationId xmlns:a16="http://schemas.microsoft.com/office/drawing/2014/main" id="{F19DEA5A-9CA9-4CDA-9B8D-7E19C4F8C247}"/>
              </a:ext>
            </a:extLst>
          </p:cNvPr>
          <p:cNvPicPr>
            <a:picLocks noChangeAspect="1"/>
          </p:cNvPicPr>
          <p:nvPr/>
        </p:nvPicPr>
        <p:blipFill>
          <a:blip r:embed="rId6"/>
          <a:stretch>
            <a:fillRect/>
          </a:stretch>
        </p:blipFill>
        <p:spPr>
          <a:xfrm>
            <a:off x="6403595" y="4503867"/>
            <a:ext cx="1749805" cy="1852483"/>
          </a:xfrm>
          <a:prstGeom prst="rect">
            <a:avLst/>
          </a:prstGeom>
        </p:spPr>
      </p:pic>
      <p:sp>
        <p:nvSpPr>
          <p:cNvPr id="15" name="Textfeld 14">
            <a:extLst>
              <a:ext uri="{FF2B5EF4-FFF2-40B4-BE49-F238E27FC236}">
                <a16:creationId xmlns:a16="http://schemas.microsoft.com/office/drawing/2014/main" id="{1BFABA20-1908-4185-8943-D1E200F80008}"/>
              </a:ext>
            </a:extLst>
          </p:cNvPr>
          <p:cNvSpPr txBox="1"/>
          <p:nvPr/>
        </p:nvSpPr>
        <p:spPr>
          <a:xfrm>
            <a:off x="1460665" y="6424551"/>
            <a:ext cx="855023" cy="276999"/>
          </a:xfrm>
          <a:prstGeom prst="rect">
            <a:avLst/>
          </a:prstGeom>
          <a:noFill/>
        </p:spPr>
        <p:txBody>
          <a:bodyPr wrap="square" rtlCol="0">
            <a:spAutoFit/>
          </a:bodyPr>
          <a:lstStyle/>
          <a:p>
            <a:r>
              <a:rPr lang="de-DE" sz="1200" dirty="0">
                <a:solidFill>
                  <a:schemeClr val="bg1">
                    <a:lumMod val="50000"/>
                  </a:schemeClr>
                </a:solidFill>
              </a:rPr>
              <a:t>Quelle 2</a:t>
            </a:r>
          </a:p>
        </p:txBody>
      </p:sp>
    </p:spTree>
    <p:extLst>
      <p:ext uri="{BB962C8B-B14F-4D97-AF65-F5344CB8AC3E}">
        <p14:creationId xmlns:p14="http://schemas.microsoft.com/office/powerpoint/2010/main" val="57738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F83463CB-FBF1-43F9-A17A-C4671F57FCA5}"/>
              </a:ext>
            </a:extLst>
          </p:cNvPr>
          <p:cNvSpPr>
            <a:spLocks noGrp="1"/>
          </p:cNvSpPr>
          <p:nvPr>
            <p:ph sz="half" idx="2"/>
          </p:nvPr>
        </p:nvSpPr>
        <p:spPr/>
        <p:txBody>
          <a:bodyPr>
            <a:normAutofit lnSpcReduction="10000"/>
          </a:bodyPr>
          <a:lstStyle/>
          <a:p>
            <a:pPr marL="0" indent="0">
              <a:buNone/>
            </a:pPr>
            <a:r>
              <a:rPr lang="de-DE" dirty="0"/>
              <a:t>Geometrie statt Mathematik</a:t>
            </a:r>
          </a:p>
          <a:p>
            <a:endParaRPr lang="de-DE" dirty="0"/>
          </a:p>
          <a:p>
            <a:pPr marL="0" indent="0">
              <a:buNone/>
            </a:pPr>
            <a:r>
              <a:rPr lang="de-DE" dirty="0"/>
              <a:t>Absoluter Raum, absolute Zeit</a:t>
            </a:r>
          </a:p>
          <a:p>
            <a:endParaRPr lang="de-DE" dirty="0"/>
          </a:p>
          <a:p>
            <a:pPr marL="0" indent="0">
              <a:buNone/>
            </a:pPr>
            <a:r>
              <a:rPr lang="de-DE" b="1" dirty="0" err="1"/>
              <a:t>Regulae</a:t>
            </a:r>
            <a:r>
              <a:rPr lang="de-DE" b="1" dirty="0"/>
              <a:t> </a:t>
            </a:r>
            <a:r>
              <a:rPr lang="de-DE" b="1" dirty="0" err="1"/>
              <a:t>philosophandi</a:t>
            </a:r>
            <a:r>
              <a:rPr lang="de-DE" b="1" dirty="0"/>
              <a:t>: </a:t>
            </a:r>
          </a:p>
          <a:p>
            <a:pPr marL="0" indent="0">
              <a:buNone/>
            </a:pPr>
            <a:r>
              <a:rPr lang="de-DE" dirty="0"/>
              <a:t>Aus Phänomenen durch Induktion hergeleiteten Sätze gelten als wahr, bis andere Phänomene auftreten, die diesen widersprechen oder sie verbessern.</a:t>
            </a:r>
          </a:p>
          <a:p>
            <a:endParaRPr lang="de-DE" dirty="0"/>
          </a:p>
        </p:txBody>
      </p:sp>
      <p:sp>
        <p:nvSpPr>
          <p:cNvPr id="4" name="Titel 3">
            <a:extLst>
              <a:ext uri="{FF2B5EF4-FFF2-40B4-BE49-F238E27FC236}">
                <a16:creationId xmlns:a16="http://schemas.microsoft.com/office/drawing/2014/main" id="{ECED4B2F-3E61-4E20-8C04-BC7668C99CD4}"/>
              </a:ext>
            </a:extLst>
          </p:cNvPr>
          <p:cNvSpPr>
            <a:spLocks noGrp="1"/>
          </p:cNvSpPr>
          <p:nvPr>
            <p:ph type="title"/>
          </p:nvPr>
        </p:nvSpPr>
        <p:spPr/>
        <p:txBody>
          <a:bodyPr>
            <a:normAutofit/>
          </a:bodyPr>
          <a:lstStyle/>
          <a:p>
            <a:r>
              <a:rPr lang="de-DE" dirty="0"/>
              <a:t>Isaac Newton</a:t>
            </a:r>
          </a:p>
        </p:txBody>
      </p:sp>
      <p:sp>
        <p:nvSpPr>
          <p:cNvPr id="6" name="Textplatzhalter 5">
            <a:extLst>
              <a:ext uri="{FF2B5EF4-FFF2-40B4-BE49-F238E27FC236}">
                <a16:creationId xmlns:a16="http://schemas.microsoft.com/office/drawing/2014/main" id="{B0B33904-0F28-4FED-8617-6F293B907419}"/>
              </a:ext>
            </a:extLst>
          </p:cNvPr>
          <p:cNvSpPr>
            <a:spLocks noGrp="1"/>
          </p:cNvSpPr>
          <p:nvPr>
            <p:ph type="body" idx="1"/>
          </p:nvPr>
        </p:nvSpPr>
        <p:spPr>
          <a:xfrm>
            <a:off x="1460665" y="1006254"/>
            <a:ext cx="4220050" cy="558993"/>
          </a:xfrm>
        </p:spPr>
        <p:txBody>
          <a:bodyPr/>
          <a:lstStyle/>
          <a:p>
            <a:r>
              <a:rPr lang="de-DE" dirty="0" err="1"/>
              <a:t>Regulae</a:t>
            </a:r>
            <a:r>
              <a:rPr lang="de-DE" dirty="0"/>
              <a:t> </a:t>
            </a:r>
            <a:r>
              <a:rPr lang="de-DE" dirty="0" err="1"/>
              <a:t>philosophandi</a:t>
            </a:r>
            <a:endParaRPr lang="de-DE" dirty="0"/>
          </a:p>
        </p:txBody>
      </p:sp>
      <p:sp>
        <p:nvSpPr>
          <p:cNvPr id="3" name="Fußzeilenplatzhalter 2">
            <a:extLst>
              <a:ext uri="{FF2B5EF4-FFF2-40B4-BE49-F238E27FC236}">
                <a16:creationId xmlns:a16="http://schemas.microsoft.com/office/drawing/2014/main" id="{26C5BE0D-41FB-487F-A010-14E5341E426A}"/>
              </a:ext>
            </a:extLst>
          </p:cNvPr>
          <p:cNvSpPr>
            <a:spLocks noGrp="1"/>
          </p:cNvSpPr>
          <p:nvPr>
            <p:ph type="ftr" sz="quarter" idx="11"/>
          </p:nvPr>
        </p:nvSpPr>
        <p:spPr/>
        <p:txBody>
          <a:bodyPr/>
          <a:lstStyle/>
          <a:p>
            <a:r>
              <a:rPr lang="de-DE"/>
              <a:t>Die klassische Physik. Hermann von Helmholtz</a:t>
            </a:r>
          </a:p>
        </p:txBody>
      </p:sp>
      <p:sp>
        <p:nvSpPr>
          <p:cNvPr id="5" name="Foliennummernplatzhalter 4">
            <a:extLst>
              <a:ext uri="{FF2B5EF4-FFF2-40B4-BE49-F238E27FC236}">
                <a16:creationId xmlns:a16="http://schemas.microsoft.com/office/drawing/2014/main" id="{8373CCD8-DEA1-4766-B772-BAFF10E8C6C1}"/>
              </a:ext>
            </a:extLst>
          </p:cNvPr>
          <p:cNvSpPr>
            <a:spLocks noGrp="1"/>
          </p:cNvSpPr>
          <p:nvPr>
            <p:ph type="sldNum" sz="quarter" idx="12"/>
          </p:nvPr>
        </p:nvSpPr>
        <p:spPr/>
        <p:txBody>
          <a:bodyPr/>
          <a:lstStyle/>
          <a:p>
            <a:fld id="{0393A594-5258-4E44-89B2-5CC552F0780D}" type="slidenum">
              <a:rPr lang="de-DE" smtClean="0"/>
              <a:t>9</a:t>
            </a:fld>
            <a:endParaRPr lang="de-DE" dirty="0"/>
          </a:p>
        </p:txBody>
      </p:sp>
      <p:sp>
        <p:nvSpPr>
          <p:cNvPr id="8" name="Textplatzhalter 7">
            <a:extLst>
              <a:ext uri="{FF2B5EF4-FFF2-40B4-BE49-F238E27FC236}">
                <a16:creationId xmlns:a16="http://schemas.microsoft.com/office/drawing/2014/main" id="{D23D9654-A0E6-4B48-A20E-E7F8948F30FD}"/>
              </a:ext>
            </a:extLst>
          </p:cNvPr>
          <p:cNvSpPr>
            <a:spLocks noGrp="1"/>
          </p:cNvSpPr>
          <p:nvPr>
            <p:ph type="body" sz="quarter" idx="14"/>
          </p:nvPr>
        </p:nvSpPr>
        <p:spPr/>
        <p:txBody>
          <a:bodyPr/>
          <a:lstStyle/>
          <a:p>
            <a:r>
              <a:rPr lang="de-DE" dirty="0"/>
              <a:t>Newton. Quelle 10</a:t>
            </a:r>
          </a:p>
          <a:p>
            <a:endParaRPr lang="de-DE" dirty="0"/>
          </a:p>
        </p:txBody>
      </p:sp>
      <p:sp>
        <p:nvSpPr>
          <p:cNvPr id="20" name="Textfeld 19">
            <a:extLst>
              <a:ext uri="{FF2B5EF4-FFF2-40B4-BE49-F238E27FC236}">
                <a16:creationId xmlns:a16="http://schemas.microsoft.com/office/drawing/2014/main" id="{2AB0D107-F4CA-4D67-A11A-B55056DB344A}"/>
              </a:ext>
            </a:extLst>
          </p:cNvPr>
          <p:cNvSpPr txBox="1"/>
          <p:nvPr/>
        </p:nvSpPr>
        <p:spPr>
          <a:xfrm>
            <a:off x="1460665" y="6424551"/>
            <a:ext cx="855023" cy="276999"/>
          </a:xfrm>
          <a:prstGeom prst="rect">
            <a:avLst/>
          </a:prstGeom>
          <a:noFill/>
        </p:spPr>
        <p:txBody>
          <a:bodyPr wrap="square" rtlCol="0">
            <a:spAutoFit/>
          </a:bodyPr>
          <a:lstStyle/>
          <a:p>
            <a:r>
              <a:rPr lang="de-DE" sz="1200" dirty="0">
                <a:solidFill>
                  <a:schemeClr val="bg1">
                    <a:lumMod val="50000"/>
                  </a:schemeClr>
                </a:solidFill>
              </a:rPr>
              <a:t>Quelle 1</a:t>
            </a:r>
          </a:p>
        </p:txBody>
      </p:sp>
      <p:pic>
        <p:nvPicPr>
          <p:cNvPr id="24" name="Inhaltsplatzhalter 4">
            <a:extLst>
              <a:ext uri="{FF2B5EF4-FFF2-40B4-BE49-F238E27FC236}">
                <a16:creationId xmlns:a16="http://schemas.microsoft.com/office/drawing/2014/main" id="{FD37CA58-F149-4AEE-A193-E6542C1F4CA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6156" t="2242" r="6350" b="2114"/>
          <a:stretch/>
        </p:blipFill>
        <p:spPr>
          <a:xfrm>
            <a:off x="7350826" y="642307"/>
            <a:ext cx="3798588" cy="5185079"/>
          </a:xfrm>
        </p:spPr>
      </p:pic>
    </p:spTree>
    <p:extLst>
      <p:ext uri="{BB962C8B-B14F-4D97-AF65-F5344CB8AC3E}">
        <p14:creationId xmlns:p14="http://schemas.microsoft.com/office/powerpoint/2010/main" val="28212409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3A25BBC9362E047A6122D1068E1A9C1" ma:contentTypeVersion="10" ma:contentTypeDescription="Ein neues Dokument erstellen." ma:contentTypeScope="" ma:versionID="0d1316a7f758696d3fabfba472671ef3">
  <xsd:schema xmlns:xsd="http://www.w3.org/2001/XMLSchema" xmlns:xs="http://www.w3.org/2001/XMLSchema" xmlns:p="http://schemas.microsoft.com/office/2006/metadata/properties" xmlns:ns3="ba19526d-bbb8-4239-be9a-7fed2b1ac7ca" targetNamespace="http://schemas.microsoft.com/office/2006/metadata/properties" ma:root="true" ma:fieldsID="95990d2438f6b2567c9c374191d4aaa7" ns3:_="">
    <xsd:import namespace="ba19526d-bbb8-4239-be9a-7fed2b1ac7c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9526d-bbb8-4239-be9a-7fed2b1ac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83E31F-B1F8-4001-A6B5-FD3A3F1A4F18}">
  <ds:schemaRefs>
    <ds:schemaRef ds:uri="http://schemas.microsoft.com/sharepoint/v3/contenttype/forms"/>
  </ds:schemaRefs>
</ds:datastoreItem>
</file>

<file path=customXml/itemProps2.xml><?xml version="1.0" encoding="utf-8"?>
<ds:datastoreItem xmlns:ds="http://schemas.openxmlformats.org/officeDocument/2006/customXml" ds:itemID="{9D32C55E-0818-4E3F-B2E6-996405506EFC}">
  <ds:schemaRefs>
    <ds:schemaRef ds:uri="http://purl.org/dc/dcmitype/"/>
    <ds:schemaRef ds:uri="ba19526d-bbb8-4239-be9a-7fed2b1ac7ca"/>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5BF51F5-FB4D-4667-8562-BF22CB667D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19526d-bbb8-4239-be9a-7fed2b1ac7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1958</Words>
  <Application>Microsoft Office PowerPoint</Application>
  <PresentationFormat>Breitbild</PresentationFormat>
  <Paragraphs>297</Paragraphs>
  <Slides>28</Slides>
  <Notes>24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28</vt:i4>
      </vt:variant>
    </vt:vector>
  </HeadingPairs>
  <TitlesOfParts>
    <vt:vector size="34" baseType="lpstr">
      <vt:lpstr>Arial</vt:lpstr>
      <vt:lpstr>Calibri</vt:lpstr>
      <vt:lpstr>Calibri Light</vt:lpstr>
      <vt:lpstr>Candara</vt:lpstr>
      <vt:lpstr>Office</vt:lpstr>
      <vt:lpstr>Benutzerdefiniertes Design</vt:lpstr>
      <vt:lpstr>Das Verständnis der klassischen Physik. Hermann von Helmholtz</vt:lpstr>
      <vt:lpstr>PowerPoint-Präsentation</vt:lpstr>
      <vt:lpstr>Gliederung</vt:lpstr>
      <vt:lpstr>Galileo Galilei</vt:lpstr>
      <vt:lpstr>PowerPoint-Präsentation</vt:lpstr>
      <vt:lpstr>PowerPoint-Präsentation</vt:lpstr>
      <vt:lpstr>„Ich denke, also bin ich.“ </vt:lpstr>
      <vt:lpstr>PowerPoint-Präsentation</vt:lpstr>
      <vt:lpstr>Isaac Newton</vt:lpstr>
      <vt:lpstr>PowerPoint-Präsentation</vt:lpstr>
      <vt:lpstr>PowerPoint-Präsentation</vt:lpstr>
      <vt:lpstr>PowerPoint-Präsentation</vt:lpstr>
      <vt:lpstr>Immanuel Kant</vt:lpstr>
      <vt:lpstr>PowerPoint-Präsentation</vt:lpstr>
      <vt:lpstr>Hermann von Helmholtz</vt:lpstr>
      <vt:lpstr>Lebenskraft oder Mechanistische Reduktion?</vt:lpstr>
      <vt:lpstr>Mechanistisches Weltbild/Atomismus </vt:lpstr>
      <vt:lpstr>Mechanistisches Weltbild</vt:lpstr>
      <vt:lpstr>PowerPoint-Präsentation</vt:lpstr>
      <vt:lpstr>Beobachtung und Erkenntnis</vt:lpstr>
      <vt:lpstr>Beobachtung und Erkenntnis</vt:lpstr>
      <vt:lpstr>Beobachtung und Erkenntnis</vt:lpstr>
      <vt:lpstr>Aufgaben der Forschung</vt:lpstr>
      <vt:lpstr>Aufgaben der Forschung</vt:lpstr>
      <vt:lpstr>Aufgaben der Forschung</vt:lpstr>
      <vt:lpstr>Klassische Physik in der Retrospektive</vt:lpstr>
      <vt:lpstr>PowerPoint-Präsentation</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Verständnis der klassischen Physik. Herrman von Helmholtz</dc:title>
  <dc:creator>Lena Hilf</dc:creator>
  <cp:lastModifiedBy>Lena Till</cp:lastModifiedBy>
  <cp:revision>6</cp:revision>
  <dcterms:created xsi:type="dcterms:W3CDTF">2022-04-23T10:04:16Z</dcterms:created>
  <dcterms:modified xsi:type="dcterms:W3CDTF">2022-05-04T09:38:15Z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0x01010003A25BBC9362E047A6122D1068E1A9C1</vt:lpwstr>
  </property>
</Properties>
</file>